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63EAB-3442-051C-E6E9-3F620C5811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6CC2F6-2601-80F3-785F-9A39223D6A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2EB4E-1E0C-D548-E73E-A614B51D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F708-5774-AA49-B297-25823C7B3756}" type="datetimeFigureOut">
              <a:rPr lang="en-US" smtClean="0"/>
              <a:t>9/12/23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C1771-1267-D5E9-AB87-DDD8D94B6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0AB72-5AE8-0DDF-618E-438C64EB7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66E3-91E6-EE44-A447-026774428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6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9E208-3A97-A24D-5004-E02148D7D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9E84EF-AEE7-A5A9-1807-BD8207DE0B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BB608-7A87-04F4-3F3E-40760C808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F708-5774-AA49-B297-25823C7B3756}" type="datetimeFigureOut">
              <a:rPr lang="en-US" smtClean="0"/>
              <a:t>9/12/23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475738-CD6C-2540-391C-563C6A726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FAF83-B891-291B-FDF7-0B3740D32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66E3-91E6-EE44-A447-026774428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44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90E02F-BFE8-BACB-F520-9DA84A995A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2FDC8-0F20-F669-D47D-398E82577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EC0DF-8140-7477-F60F-7BB8F83BD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F708-5774-AA49-B297-25823C7B3756}" type="datetimeFigureOut">
              <a:rPr lang="en-US" smtClean="0"/>
              <a:t>9/12/23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02EB2-BE9D-FA28-C372-4D7005730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068859-D600-17B2-6F47-DADB3EE56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66E3-91E6-EE44-A447-026774428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16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0D943-BBA9-7EE3-07F4-FDADF6B7C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7EF4A-20DD-C753-6BB7-16E400EF1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31A26-C58F-4BF8-2DA9-18C5EA95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F708-5774-AA49-B297-25823C7B3756}" type="datetimeFigureOut">
              <a:rPr lang="en-US" smtClean="0"/>
              <a:t>9/12/23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88B63-3892-BA6E-D7D1-44497AAE9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6B2ED-01DA-1201-89F7-56B92064F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66E3-91E6-EE44-A447-026774428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24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8ECBF-1FBE-12CB-828F-DEECDDCA2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45B29-287D-FC49-9DD7-EA9FB6F63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3B4EA-886E-0688-2C35-DCE2B4F49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F708-5774-AA49-B297-25823C7B3756}" type="datetimeFigureOut">
              <a:rPr lang="en-US" smtClean="0"/>
              <a:t>9/12/23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3B593-C45D-B68D-0B5D-74AB5F4DF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7C87B2-FB89-91AE-5185-D57E25C41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66E3-91E6-EE44-A447-026774428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28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6D331-4B69-E414-D32C-AF2814849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88C1A-915B-9986-A8D3-F10830F227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127AD5-0BB2-4594-8CD7-706DF4A257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6AB02E-22CF-AD1E-0C66-2901DCE72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F708-5774-AA49-B297-25823C7B3756}" type="datetimeFigureOut">
              <a:rPr lang="en-US" smtClean="0"/>
              <a:t>9/12/23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BE5D96-3639-FAD1-E4E8-E25102E0F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4993AE-6E3B-B64F-49D4-1DE1EF3F7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66E3-91E6-EE44-A447-026774428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05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BCFBB-B02D-3E4B-E5B1-1AB359CE4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37F90D-7F5B-40BC-EA7B-F706B0E05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6B534F-1596-DF7F-E609-C5BD599112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2794D1-DCBF-E6D8-E4C4-B4B179FDD5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15CAC2-D69A-3FA5-584B-8BEA84F69C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91374B-490E-23BC-FCBF-1919AFEB0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F708-5774-AA49-B297-25823C7B3756}" type="datetimeFigureOut">
              <a:rPr lang="en-US" smtClean="0"/>
              <a:t>9/12/23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0DA17A-417B-4685-C537-60119DF68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E3B987-93CF-5E28-D32F-5C588871A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66E3-91E6-EE44-A447-026774428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472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7AAB7-A34E-6750-76DE-86C29D2CB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098968-C18B-6D47-3B4E-F2382DB80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F708-5774-AA49-B297-25823C7B3756}" type="datetimeFigureOut">
              <a:rPr lang="en-US" smtClean="0"/>
              <a:t>9/12/23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4BD8C6-4F3A-2845-7514-0E4A98429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228628-8812-4DB6-6A62-5829C2D7B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66E3-91E6-EE44-A447-026774428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67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912114-1025-80CE-2ADC-EC73D8D08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F708-5774-AA49-B297-25823C7B3756}" type="datetimeFigureOut">
              <a:rPr lang="en-US" smtClean="0"/>
              <a:t>9/12/23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374973-6890-A36F-1EE1-A246256F1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BBC44C-ACD9-AC98-3BF1-2EE2DA4B4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66E3-91E6-EE44-A447-026774428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46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0301E-B6A5-E2E8-C1BF-1D3188300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69D4D-A618-45BE-D967-6EB8F0B8A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008A42-2BE5-A425-4A97-7F42D6A882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000830-F895-883C-88ED-7F98406D5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F708-5774-AA49-B297-25823C7B3756}" type="datetimeFigureOut">
              <a:rPr lang="en-US" smtClean="0"/>
              <a:t>9/12/23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C79DE9-476F-AC66-5671-210ECA7CB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EB7EAE-A87C-BB62-5174-B5711F38D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66E3-91E6-EE44-A447-026774428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37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937A2-E4DF-330C-36CC-1F6DE5119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F083A0-A3A0-BC8C-4D7C-E8E6CCB06B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9F18D3-2D7E-12B8-5A0E-7B96AF8E5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A5FDDB-E746-89C0-BEA6-824C43D46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F708-5774-AA49-B297-25823C7B3756}" type="datetimeFigureOut">
              <a:rPr lang="en-US" smtClean="0"/>
              <a:t>9/12/23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7FD864-9E3F-4BC9-3996-497202498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E5E107-21EC-1C7A-07B7-3223B3E2A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66E3-91E6-EE44-A447-026774428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6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3C72D5-3328-2E74-11F6-B11319FAA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A7B960-9136-077F-12F6-305EC4970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EC13E-0EAC-5B43-DC8A-E0D80B0DB8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EF708-5774-AA49-B297-25823C7B3756}" type="datetimeFigureOut">
              <a:rPr lang="en-US" smtClean="0"/>
              <a:t>9/12/23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591BB2-EE9F-D93B-FE3A-356A9F5AB4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EC59A-CBC4-FCE8-92D6-9117CBBED7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866E3-91E6-EE44-A447-026774428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1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E02FE-AFE8-8D6E-A2A8-19DCA3E938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Dissertation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E5FED7-50FB-4176-BAE7-87FB1B3E84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9801" y="4572000"/>
            <a:ext cx="6461125" cy="1066800"/>
          </a:xfrm>
        </p:spPr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Doctoral Candidate Name</a:t>
            </a:r>
          </a:p>
          <a:p>
            <a:pPr>
              <a:defRPr/>
            </a:pPr>
            <a:r>
              <a:rPr lang="en-US" dirty="0"/>
              <a:t>Dissertation Defense Date</a:t>
            </a:r>
          </a:p>
          <a:p>
            <a:pPr>
              <a:defRPr/>
            </a:pPr>
            <a:r>
              <a:rPr lang="en-US" dirty="0"/>
              <a:t>The University of Findlay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CAAE8-AF2F-B205-8328-5C2DB16B4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Conclusion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901DEF71-796F-76FD-141B-E1F864D20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altLang="en-US" sz="2400"/>
              <a:t>Seamlessly interweaves findings, current research, and theoretical framework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99232-3FD3-186E-676F-8673C446E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Introduction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F88C5B86-23FF-7D82-0A14-1DF93ECA8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altLang="en-US" sz="2400"/>
              <a:t>Clearly and succinctly introduces the audience to the dissertation topic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004FB-A56B-2DBC-3EEB-A7480C356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Literature Review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4C921A9C-430F-43FF-DE5D-DBDB24FAA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altLang="en-US" sz="2400"/>
              <a:t>Demonstrates a comprehensive knowledge and critical interaction of relevant literature; seminal and/or foundational research is present or integrated </a:t>
            </a:r>
          </a:p>
          <a:p>
            <a:pPr marL="114300" indent="0" algn="ctr">
              <a:buNone/>
            </a:pPr>
            <a:r>
              <a:rPr lang="en-US" altLang="en-US" sz="2400"/>
              <a:t>(for example citing recognized experts in the field)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8E18C-02C5-0C27-A199-C36996778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Theoretical Framework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E4174F58-F8D4-E798-E249-FD4113D5A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altLang="en-US" sz="2400" dirty="0"/>
              <a:t>Delineates and defends an appropriate conceptual/theoretical framework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D4DDF-8880-37A9-BD0C-2E9510418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Need for This Study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698E8BA7-63F5-1792-4638-8F0183259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altLang="en-US" sz="2400" dirty="0"/>
              <a:t>Clearly summates the literature review by defending the necessity of the study and the research “gap” it will help “fill”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04E09-EA83-5013-22CA-90C861CFB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Methodology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2064A538-EABD-7586-3907-116EBF1B9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altLang="en-US" sz="2400"/>
              <a:t>Explicitly articulates and defends the research methodology; noting potential limitations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5B177-8AB2-A084-5DB3-93AD4C6B2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Collection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892DE23F-BA9D-CE4E-5342-17B199ECE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altLang="en-US" sz="2400"/>
              <a:t>Thoroughly describes all data collection procedures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27BF1-D516-032A-BC65-B08E65F54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Analysis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D34DAFDA-10D5-4B18-C150-E11FBD344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altLang="en-US" sz="2400"/>
              <a:t>Extensively explains and defends the analysis process; demonstrates a valid and reliable study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13BD5-DB93-357C-04A3-37FBFDEBE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Findings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33EDA904-15A2-3FB6-6EDD-993BC47AE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altLang="en-US" sz="2400"/>
              <a:t>Explicitly depicts and justifies the study results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289F5252067140900FA4B61D5D9DB0" ma:contentTypeVersion="3" ma:contentTypeDescription="Create a new document." ma:contentTypeScope="" ma:versionID="5bc02c6dd7521e00ddae169c1d409913">
  <xsd:schema xmlns:xsd="http://www.w3.org/2001/XMLSchema" xmlns:xs="http://www.w3.org/2001/XMLSchema" xmlns:p="http://schemas.microsoft.com/office/2006/metadata/properties" xmlns:ns2="881cbc62-9c94-4650-91c8-fbcdad032e96" targetNamespace="http://schemas.microsoft.com/office/2006/metadata/properties" ma:root="true" ma:fieldsID="3e7a069ad74e392874da71f249654850" ns2:_="">
    <xsd:import namespace="881cbc62-9c94-4650-91c8-fbcdad032e9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1cbc62-9c94-4650-91c8-fbcdad032e9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81cbc62-9c94-4650-91c8-fbcdad032e96">65M42YJNURMD-361260448-37</_dlc_DocId>
    <_dlc_DocIdUrl xmlns="881cbc62-9c94-4650-91c8-fbcdad032e96">
      <Url>https://edit.findlay.edu/intranet/colleges/education/_layouts/15/DocIdRedir.aspx?ID=65M42YJNURMD-361260448-37</Url>
      <Description>65M42YJNURMD-361260448-37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154B54B8-510D-43E2-8FE2-9EC8CF7D6AD1}"/>
</file>

<file path=customXml/itemProps2.xml><?xml version="1.0" encoding="utf-8"?>
<ds:datastoreItem xmlns:ds="http://schemas.openxmlformats.org/officeDocument/2006/customXml" ds:itemID="{34662ECE-2A3A-48C4-92B9-8BCE3A70C8A7}"/>
</file>

<file path=customXml/itemProps3.xml><?xml version="1.0" encoding="utf-8"?>
<ds:datastoreItem xmlns:ds="http://schemas.openxmlformats.org/officeDocument/2006/customXml" ds:itemID="{7E5585DE-B681-4D2E-9D77-A158A8431488}"/>
</file>

<file path=customXml/itemProps4.xml><?xml version="1.0" encoding="utf-8"?>
<ds:datastoreItem xmlns:ds="http://schemas.openxmlformats.org/officeDocument/2006/customXml" ds:itemID="{B13B6992-54C3-4F9E-9FD5-22F2CFCBE6B1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150</Words>
  <Application>Microsoft Macintosh PowerPoint</Application>
  <PresentationFormat>Widescreen</PresentationFormat>
  <Paragraphs>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Dissertation Title</vt:lpstr>
      <vt:lpstr>Introduction</vt:lpstr>
      <vt:lpstr>Literature Review</vt:lpstr>
      <vt:lpstr>Theoretical Framework</vt:lpstr>
      <vt:lpstr>Need for This Study</vt:lpstr>
      <vt:lpstr>Methodology</vt:lpstr>
      <vt:lpstr>Data Collection</vt:lpstr>
      <vt:lpstr>Data Analysis</vt:lpstr>
      <vt:lpstr>Findings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Dissertation Title</dc:title>
  <dc:creator>Jenny Theriault</dc:creator>
  <cp:lastModifiedBy>Jenny Theriault</cp:lastModifiedBy>
  <cp:revision>1</cp:revision>
  <dcterms:created xsi:type="dcterms:W3CDTF">2023-09-12T20:05:46Z</dcterms:created>
  <dcterms:modified xsi:type="dcterms:W3CDTF">2023-09-12T20:07:42Z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0x01010058289F5252067140900FA4B61D5D9DB0</vt:lpwstr>
  </property>
  <property fmtid="{D5CDD505-2E9C-101B-9397-08002B2CF9AE}" pid="3" name="_dlc_DocIdItemGuid">
    <vt:lpwstr>22078de4-0d00-404c-afe3-7ed0a352d498</vt:lpwstr>
  </property>
</Properties>
</file>