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authors.xml" ContentType="application/vnd.ms-powerpoint.authors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5"/>
  </p:notesMasterIdLst>
  <p:sldIdLst>
    <p:sldId id="256" r:id="rId5"/>
    <p:sldId id="259" r:id="rId6"/>
    <p:sldId id="265" r:id="rId7"/>
    <p:sldId id="293" r:id="rId8"/>
    <p:sldId id="263" r:id="rId9"/>
    <p:sldId id="302" r:id="rId10"/>
    <p:sldId id="303" r:id="rId11"/>
    <p:sldId id="305" r:id="rId12"/>
    <p:sldId id="304" r:id="rId13"/>
    <p:sldId id="28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59D0A2D-9AAD-DE28-E03D-B4A90E2FD8EB}" name="Amanda Ochsner" initials="AO" userId="S::ochsner@findlay.edu::1fd0af64-e559-4a3b-b966-12c0ce0e524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00"/>
    <a:srgbClr val="00A3D8"/>
    <a:srgbClr val="FF8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5744"/>
    <p:restoredTop sz="76325"/>
  </p:normalViewPr>
  <p:slideViewPr>
    <p:cSldViewPr snapToGrid="0" snapToObjects="1">
      <p:cViewPr varScale="1">
        <p:scale>
          <a:sx n="77" d="100"/>
          <a:sy n="77" d="100"/>
        </p:scale>
        <p:origin x="200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customXml" Target="../customXml/item4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062DD-4011-E345-BCEC-E78EA3434A4B}" type="datetimeFigureOut">
              <a:rPr lang="en-US" smtClean="0"/>
              <a:t>3/3/25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ACF67B-AB4E-4649-9B98-AC3A2BF95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617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ACF67B-AB4E-4649-9B98-AC3A2BF9591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48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ACF67B-AB4E-4649-9B98-AC3A2BF9591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4538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ACF67B-AB4E-4649-9B98-AC3A2BF9591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3790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ACF67B-AB4E-4649-9B98-AC3A2BF9591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3681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BBDBA2-BF09-8979-DB9C-7CBB22A086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41574A9-8FB1-FF05-9CFE-7C03C12FD1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BE41748-78F2-8128-3371-B1769FA4C1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AC2105-2D41-0677-CBC1-3AF7835253B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ACF67B-AB4E-4649-9B98-AC3A2BF9591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7037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B6948B-533C-71A7-2606-4948707F34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41F0A2E-915A-FA46-1CEC-BB6C4C72BE9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E0DBAF8-691D-3059-3884-FB7A243F84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AB4DB6-BB8C-F72D-FB19-83E60017DD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ACF67B-AB4E-4649-9B98-AC3A2BF9591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5695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BC1400-A88E-3386-4231-9BF5642C11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EBF13C8-BF33-66E6-40F6-59C19EAB163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F980C5D-BFB6-BD3A-CCC6-8A3666E067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09C0CF-23C9-AF96-663A-91F698EB8C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ACF67B-AB4E-4649-9B98-AC3A2BF9591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009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AC29E3-C419-4943-158F-B00490D84B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0827CA3-2A86-49F4-AFCD-AE1A32D8B48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5EC5202-CF19-7B21-1EC7-498E9BB235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2D799F-6C10-7E39-470E-92F70987F3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ACF67B-AB4E-4649-9B98-AC3A2BF9591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964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3/3/25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787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3/3/25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126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3/3/25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770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3/3/25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645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3/3/25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517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3/3/25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444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3/3/25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577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3/3/25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453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3/3/25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47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3/3/25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532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3/3/25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42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399C4-83FD-8846-B8FF-C8A5E1CCA776}" type="datetimeFigureOut">
              <a:rPr lang="en-US" smtClean="0"/>
              <a:t>3/3/25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987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795031" y="3594538"/>
            <a:ext cx="10871451" cy="2816772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+mn-lt"/>
              </a:rPr>
              <a:t>Doctoral Candidate Name</a:t>
            </a: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Dissertation Defense Date</a:t>
            </a: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The University of Findlay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45BA62-C81C-FFEE-D850-ED51B799E655}"/>
              </a:ext>
            </a:extLst>
          </p:cNvPr>
          <p:cNvSpPr txBox="1"/>
          <p:nvPr/>
        </p:nvSpPr>
        <p:spPr>
          <a:xfrm>
            <a:off x="134587" y="2265868"/>
            <a:ext cx="1192282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Dissertation Title</a:t>
            </a:r>
          </a:p>
        </p:txBody>
      </p:sp>
    </p:spTree>
    <p:extLst>
      <p:ext uri="{BB962C8B-B14F-4D97-AF65-F5344CB8AC3E}">
        <p14:creationId xmlns:p14="http://schemas.microsoft.com/office/powerpoint/2010/main" val="15953366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823F5-AB42-431F-922E-77C19875F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891" y="365125"/>
            <a:ext cx="10771909" cy="1325563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1D72C6-ADD5-BC88-3352-5CC98A73D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891" y="1853334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Only provide references for literature referenced in oral presentation; use APA formatting</a:t>
            </a:r>
          </a:p>
        </p:txBody>
      </p:sp>
    </p:spTree>
    <p:extLst>
      <p:ext uri="{BB962C8B-B14F-4D97-AF65-F5344CB8AC3E}">
        <p14:creationId xmlns:p14="http://schemas.microsoft.com/office/powerpoint/2010/main" val="1023735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4E925-489E-2980-68E6-CE89933F0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744" y="109769"/>
            <a:ext cx="10497787" cy="1325563"/>
          </a:xfrm>
        </p:spPr>
        <p:txBody>
          <a:bodyPr/>
          <a:lstStyle/>
          <a:p>
            <a:pPr marL="12700"/>
            <a:r>
              <a:rPr lang="en-US" dirty="0"/>
              <a:t>Study Overview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B8D9E97-7745-C203-D489-7CED1F498771}"/>
              </a:ext>
            </a:extLst>
          </p:cNvPr>
          <p:cNvSpPr txBox="1"/>
          <p:nvPr/>
        </p:nvSpPr>
        <p:spPr>
          <a:xfrm>
            <a:off x="874642" y="3028890"/>
            <a:ext cx="104977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Clearly and succinctly provides problem &amp; purpose, rationale/significance; &amp; RQ(s), incorporating existing research to defend the necessity of the study &amp; the research “gap” the study addressed</a:t>
            </a:r>
          </a:p>
        </p:txBody>
      </p:sp>
    </p:spTree>
    <p:extLst>
      <p:ext uri="{BB962C8B-B14F-4D97-AF65-F5344CB8AC3E}">
        <p14:creationId xmlns:p14="http://schemas.microsoft.com/office/powerpoint/2010/main" val="1210766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F6372-D1BB-C2E5-DD12-9352DFCCC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745" y="365125"/>
            <a:ext cx="10758055" cy="1325563"/>
          </a:xfrm>
        </p:spPr>
        <p:txBody>
          <a:bodyPr/>
          <a:lstStyle/>
          <a:p>
            <a:r>
              <a:rPr lang="en-US" dirty="0"/>
              <a:t>Theoretical Framework (if relevant)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5E06FA-275D-3E2B-1A2B-15EDB84BB9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9121"/>
            <a:ext cx="10903226" cy="4351338"/>
          </a:xfrm>
        </p:spPr>
        <p:txBody>
          <a:bodyPr/>
          <a:lstStyle/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endParaRPr lang="en-US" sz="3200" dirty="0"/>
          </a:p>
          <a:p>
            <a:pPr marL="114300" indent="0">
              <a:buNone/>
            </a:pPr>
            <a:r>
              <a:rPr lang="en-US" altLang="en-US" sz="2000" dirty="0"/>
              <a:t>Delineates &amp; defends an appropriate conceptual/theoretical framework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40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90032-050F-FA26-D489-A2BF94BAD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036" y="113333"/>
            <a:ext cx="10785764" cy="1325563"/>
          </a:xfrm>
        </p:spPr>
        <p:txBody>
          <a:bodyPr/>
          <a:lstStyle/>
          <a:p>
            <a:r>
              <a:rPr lang="en-US" dirty="0"/>
              <a:t>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67D94-FA27-8EA2-3AD9-A09A33C62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557" y="1550504"/>
            <a:ext cx="11582400" cy="46264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Articulates &amp; Defends (using sources to justify sources):</a:t>
            </a:r>
          </a:p>
          <a:p>
            <a:r>
              <a:rPr lang="en-US" sz="2000" dirty="0"/>
              <a:t>Research Design</a:t>
            </a:r>
          </a:p>
          <a:p>
            <a:r>
              <a:rPr lang="en-US" sz="2000" dirty="0"/>
              <a:t>Participants</a:t>
            </a:r>
          </a:p>
          <a:p>
            <a:r>
              <a:rPr lang="en-US" sz="2000" dirty="0"/>
              <a:t>Data Collection</a:t>
            </a:r>
          </a:p>
          <a:p>
            <a:r>
              <a:rPr lang="en-US" sz="2000" dirty="0"/>
              <a:t>Data Analysis</a:t>
            </a:r>
          </a:p>
        </p:txBody>
      </p:sp>
    </p:spTree>
    <p:extLst>
      <p:ext uri="{BB962C8B-B14F-4D97-AF65-F5344CB8AC3E}">
        <p14:creationId xmlns:p14="http://schemas.microsoft.com/office/powerpoint/2010/main" val="3964578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F6372-D1BB-C2E5-DD12-9352DFCCC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834" y="0"/>
            <a:ext cx="11004331" cy="1325563"/>
          </a:xfrm>
        </p:spPr>
        <p:txBody>
          <a:bodyPr>
            <a:normAutofit/>
          </a:bodyPr>
          <a:lstStyle/>
          <a:p>
            <a:r>
              <a:rPr lang="en-US" dirty="0"/>
              <a:t>Results/Findings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5E06FA-275D-3E2B-1A2B-15EDB84BB9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834" y="1126435"/>
            <a:ext cx="10604254" cy="5284954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en-US" sz="2000" dirty="0">
              <a:solidFill>
                <a:srgbClr val="000000"/>
              </a:solidFill>
            </a:endParaRPr>
          </a:p>
          <a:p>
            <a:pPr marL="0" indent="0" algn="l">
              <a:buNone/>
            </a:pPr>
            <a:r>
              <a:rPr lang="en-US" sz="2000" dirty="0">
                <a:solidFill>
                  <a:srgbClr val="000000"/>
                </a:solidFill>
              </a:rPr>
              <a:t>Explicitly justifies analysis procedures &amp; describes study results/findings in detail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566429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E0C397-7EC1-2BF9-F66D-B503D76690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1A2F6-5DF1-64D1-73CA-7997B81E3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834" y="0"/>
            <a:ext cx="11004331" cy="1325563"/>
          </a:xfrm>
        </p:spPr>
        <p:txBody>
          <a:bodyPr>
            <a:normAutofit/>
          </a:bodyPr>
          <a:lstStyle/>
          <a:p>
            <a:r>
              <a:rPr lang="en-US" dirty="0"/>
              <a:t>Discussion (Implications)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51DAE-6A9A-97A1-990C-2C3C61700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834" y="1126435"/>
            <a:ext cx="10780748" cy="5284954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altLang="en-US" sz="2000" dirty="0"/>
              <a:t>Interweaves findings, existing research, &amp; theoretical framework (if relevant) to address the “so what” for various stakeholders</a:t>
            </a:r>
          </a:p>
        </p:txBody>
      </p:sp>
    </p:spTree>
    <p:extLst>
      <p:ext uri="{BB962C8B-B14F-4D97-AF65-F5344CB8AC3E}">
        <p14:creationId xmlns:p14="http://schemas.microsoft.com/office/powerpoint/2010/main" val="3167026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2D82E6-9CAC-DEDC-A628-39012A0A83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474DD-D7D5-FDCF-D208-1DADC45BD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834" y="0"/>
            <a:ext cx="11004331" cy="1325563"/>
          </a:xfrm>
        </p:spPr>
        <p:txBody>
          <a:bodyPr>
            <a:normAutofit/>
          </a:bodyPr>
          <a:lstStyle/>
          <a:p>
            <a:r>
              <a:rPr lang="en-US" dirty="0"/>
              <a:t>Discussion (Recommendations)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529DF-A400-C7C8-CCE0-B6B7B72F1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834" y="1126435"/>
            <a:ext cx="10604254" cy="5284954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altLang="en-US" sz="2000" dirty="0"/>
              <a:t>Provides specific actions for various stakeholders &amp; offers suggestions for future research (explains how your study fits into/contributes to the scholarly conversation on the topic)</a:t>
            </a:r>
          </a:p>
        </p:txBody>
      </p:sp>
    </p:spTree>
    <p:extLst>
      <p:ext uri="{BB962C8B-B14F-4D97-AF65-F5344CB8AC3E}">
        <p14:creationId xmlns:p14="http://schemas.microsoft.com/office/powerpoint/2010/main" val="790978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B7FB01-F2B1-EF4C-FD91-FB99A95EC2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1FBA8-F168-3D10-420A-CBB747F15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834" y="0"/>
            <a:ext cx="11004331" cy="1325563"/>
          </a:xfrm>
        </p:spPr>
        <p:txBody>
          <a:bodyPr>
            <a:normAutofit/>
          </a:bodyPr>
          <a:lstStyle/>
          <a:p>
            <a:r>
              <a:rPr lang="en-US" dirty="0"/>
              <a:t>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43E492-55B5-BE52-AFB5-146DEFD3C7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834" y="1126435"/>
            <a:ext cx="10604254" cy="5284954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altLang="en-US" sz="2000" dirty="0"/>
              <a:t>Identifies study’s strengths/limitations</a:t>
            </a:r>
          </a:p>
        </p:txBody>
      </p:sp>
    </p:spTree>
    <p:extLst>
      <p:ext uri="{BB962C8B-B14F-4D97-AF65-F5344CB8AC3E}">
        <p14:creationId xmlns:p14="http://schemas.microsoft.com/office/powerpoint/2010/main" val="217262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5E8ECD-6462-6BED-4989-844BC5E77A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2B41D-B6B6-B8A9-A93B-BB8ADDF7F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834" y="0"/>
            <a:ext cx="11004331" cy="1325563"/>
          </a:xfrm>
        </p:spPr>
        <p:txBody>
          <a:bodyPr>
            <a:normAutofit/>
          </a:bodyPr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0C817-0B36-96B6-2453-B94DC361C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834" y="1126435"/>
            <a:ext cx="10604254" cy="5284954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altLang="en-US" sz="2000" dirty="0"/>
              <a:t>As an expert on your study, what are your final thoughts? </a:t>
            </a:r>
          </a:p>
        </p:txBody>
      </p:sp>
    </p:spTree>
    <p:extLst>
      <p:ext uri="{BB962C8B-B14F-4D97-AF65-F5344CB8AC3E}">
        <p14:creationId xmlns:p14="http://schemas.microsoft.com/office/powerpoint/2010/main" val="229698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289F5252067140900FA4B61D5D9DB0" ma:contentTypeVersion="3" ma:contentTypeDescription="Create a new document." ma:contentTypeScope="" ma:versionID="5bc02c6dd7521e00ddae169c1d409913">
  <xsd:schema xmlns:xsd="http://www.w3.org/2001/XMLSchema" xmlns:xs="http://www.w3.org/2001/XMLSchema" xmlns:p="http://schemas.microsoft.com/office/2006/metadata/properties" xmlns:ns2="881cbc62-9c94-4650-91c8-fbcdad032e96" targetNamespace="http://schemas.microsoft.com/office/2006/metadata/properties" ma:root="true" ma:fieldsID="3e7a069ad74e392874da71f249654850" ns2:_="">
    <xsd:import namespace="881cbc62-9c94-4650-91c8-fbcdad032e9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1cbc62-9c94-4650-91c8-fbcdad032e96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881cbc62-9c94-4650-91c8-fbcdad032e96">65M42YJNURMD-361260448-56</_dlc_DocId>
    <_dlc_DocIdUrl xmlns="881cbc62-9c94-4650-91c8-fbcdad032e96">
      <Url>https://edit.findlay.edu/intranet/colleges/education/_layouts/15/DocIdRedir.aspx?ID=65M42YJNURMD-361260448-56</Url>
      <Description>65M42YJNURMD-361260448-56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75F45F1E-0AE4-4DAE-A965-1FEC95C14440}"/>
</file>

<file path=customXml/itemProps2.xml><?xml version="1.0" encoding="utf-8"?>
<ds:datastoreItem xmlns:ds="http://schemas.openxmlformats.org/officeDocument/2006/customXml" ds:itemID="{C0EC0F82-6197-43B4-BA0C-7FB8700BD24D}">
  <ds:schemaRefs>
    <ds:schemaRef ds:uri="http://purl.org/dc/elements/1.1/"/>
    <ds:schemaRef ds:uri="http://www.w3.org/XML/1998/namespace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78328d47-2683-42be-a61a-e78cefe2793a"/>
    <ds:schemaRef ds:uri="46c49252-56cc-45fa-89f1-1dcb97581b27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FCEF9D8-DB07-4E69-A7C7-35DC9B4CA80B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8BBC876C-376B-467F-8F5D-F08A8D02A00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8393</TotalTime>
  <Words>202</Words>
  <Application>Microsoft Macintosh PowerPoint</Application>
  <PresentationFormat>Widescreen</PresentationFormat>
  <Paragraphs>35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Doctoral Candidate Name Dissertation Defense Date The University of Findlay</vt:lpstr>
      <vt:lpstr>Study Overview</vt:lpstr>
      <vt:lpstr>Theoretical Framework (if relevant)</vt:lpstr>
      <vt:lpstr>Methodology</vt:lpstr>
      <vt:lpstr>Results/Findings</vt:lpstr>
      <vt:lpstr>Discussion (Implications)</vt:lpstr>
      <vt:lpstr>Discussion (Recommendations)</vt:lpstr>
      <vt:lpstr>Limitations</vt:lpstr>
      <vt:lpstr>Conclusion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Kevin Collert</dc:creator>
  <cp:lastModifiedBy>Jennifer Theriault</cp:lastModifiedBy>
  <cp:revision>26</cp:revision>
  <dcterms:created xsi:type="dcterms:W3CDTF">2016-02-10T20:28:14Z</dcterms:created>
  <dcterms:modified xsi:type="dcterms:W3CDTF">2025-03-03T18:42:13Z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0x01010058289F5252067140900FA4B61D5D9DB0</vt:lpwstr>
  </property>
  <property fmtid="{D5CDD505-2E9C-101B-9397-08002B2CF9AE}" pid="3" name="_dlc_DocIdItemGuid">
    <vt:lpwstr>7df8f069-82ac-4215-b941-09b3e22f58e8</vt:lpwstr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TemplateUrl">
    <vt:lpwstr/>
  </property>
</Properties>
</file>