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6.xml" ContentType="application/vnd.openxmlformats-officedocument.presentationml.slide+xml"/>
  <Override PartName="/ppt/slides/slide42.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9" r:id="rId9"/>
    <p:sldId id="263" r:id="rId10"/>
    <p:sldId id="264" r:id="rId11"/>
    <p:sldId id="312" r:id="rId12"/>
    <p:sldId id="308" r:id="rId13"/>
    <p:sldId id="309" r:id="rId14"/>
    <p:sldId id="310" r:id="rId15"/>
    <p:sldId id="267" r:id="rId16"/>
    <p:sldId id="268" r:id="rId17"/>
    <p:sldId id="270" r:id="rId18"/>
    <p:sldId id="271" r:id="rId19"/>
    <p:sldId id="272" r:id="rId20"/>
    <p:sldId id="303" r:id="rId21"/>
    <p:sldId id="290" r:id="rId22"/>
    <p:sldId id="299" r:id="rId23"/>
    <p:sldId id="311" r:id="rId24"/>
    <p:sldId id="316" r:id="rId25"/>
    <p:sldId id="285" r:id="rId26"/>
    <p:sldId id="275" r:id="rId27"/>
    <p:sldId id="276" r:id="rId28"/>
    <p:sldId id="277" r:id="rId29"/>
    <p:sldId id="278" r:id="rId30"/>
    <p:sldId id="279" r:id="rId31"/>
    <p:sldId id="281" r:id="rId32"/>
    <p:sldId id="282" r:id="rId33"/>
    <p:sldId id="314" r:id="rId34"/>
    <p:sldId id="315" r:id="rId35"/>
    <p:sldId id="302" r:id="rId36"/>
    <p:sldId id="301" r:id="rId37"/>
    <p:sldId id="313" r:id="rId38"/>
    <p:sldId id="307" r:id="rId39"/>
    <p:sldId id="306" r:id="rId40"/>
    <p:sldId id="305" r:id="rId41"/>
    <p:sldId id="304" r:id="rId42"/>
    <p:sldId id="286" r:id="rId4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customXml" Target="../customXml/item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a:extLst>
              <a:ext uri="{FF2B5EF4-FFF2-40B4-BE49-F238E27FC236}">
                <a16:creationId xmlns:a16="http://schemas.microsoft.com/office/drawing/2014/main" id="{D9F79B94-4E5D-43E6-B46A-29F1565EC431}"/>
              </a:ext>
            </a:extLst>
          </p:cNvPr>
          <p:cNvGrpSpPr>
            <a:grpSpLocks/>
          </p:cNvGrpSpPr>
          <p:nvPr/>
        </p:nvGrpSpPr>
        <p:grpSpPr bwMode="auto">
          <a:xfrm>
            <a:off x="-382588" y="0"/>
            <a:ext cx="9932988" cy="6858000"/>
            <a:chOff x="-382404" y="0"/>
            <a:chExt cx="9932332" cy="6858000"/>
          </a:xfrm>
        </p:grpSpPr>
        <p:grpSp>
          <p:nvGrpSpPr>
            <p:cNvPr id="5" name="Group 44">
              <a:extLst>
                <a:ext uri="{FF2B5EF4-FFF2-40B4-BE49-F238E27FC236}">
                  <a16:creationId xmlns:a16="http://schemas.microsoft.com/office/drawing/2014/main" id="{80A18DA1-3999-48B8-9EA6-A240AF0D50F6}"/>
                </a:ext>
              </a:extLst>
            </p:cNvPr>
            <p:cNvGrpSpPr>
              <a:grpSpLocks/>
            </p:cNvGrpSpPr>
            <p:nvPr/>
          </p:nvGrpSpPr>
          <p:grpSpPr bwMode="auto">
            <a:xfrm>
              <a:off x="0" y="0"/>
              <a:ext cx="9144000" cy="6858000"/>
              <a:chOff x="0" y="0"/>
              <a:chExt cx="9144000" cy="6858000"/>
            </a:xfrm>
          </p:grpSpPr>
          <p:grpSp>
            <p:nvGrpSpPr>
              <p:cNvPr id="28" name="Group 4">
                <a:extLst>
                  <a:ext uri="{FF2B5EF4-FFF2-40B4-BE49-F238E27FC236}">
                    <a16:creationId xmlns:a16="http://schemas.microsoft.com/office/drawing/2014/main" id="{979BCEC2-36C4-4B8C-80A2-7ED8BC229189}"/>
                  </a:ext>
                </a:extLst>
              </p:cNvPr>
              <p:cNvGrpSpPr>
                <a:grpSpLocks/>
              </p:cNvGrpSpPr>
              <p:nvPr/>
            </p:nvGrpSpPr>
            <p:grpSpPr bwMode="auto">
              <a:xfrm>
                <a:off x="0" y="0"/>
                <a:ext cx="2514600" cy="6858000"/>
                <a:chOff x="0" y="0"/>
                <a:chExt cx="2514600" cy="6858000"/>
              </a:xfrm>
            </p:grpSpPr>
            <p:sp>
              <p:nvSpPr>
                <p:cNvPr id="40" name="Rectangle 39">
                  <a:extLst>
                    <a:ext uri="{FF2B5EF4-FFF2-40B4-BE49-F238E27FC236}">
                      <a16:creationId xmlns:a16="http://schemas.microsoft.com/office/drawing/2014/main" id="{F3BBFE90-E69B-4148-9965-4E6E88B12FAA}"/>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2">
                  <a:extLst>
                    <a:ext uri="{FF2B5EF4-FFF2-40B4-BE49-F238E27FC236}">
                      <a16:creationId xmlns:a16="http://schemas.microsoft.com/office/drawing/2014/main" id="{2474F49B-F810-4717-BE19-CFDD2287B7AF}"/>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3">
                  <a:extLst>
                    <a:ext uri="{FF2B5EF4-FFF2-40B4-BE49-F238E27FC236}">
                      <a16:creationId xmlns:a16="http://schemas.microsoft.com/office/drawing/2014/main" id="{A0C3D12C-0298-4652-B217-658ABD4B8BAF}"/>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9" name="Group 5">
                <a:extLst>
                  <a:ext uri="{FF2B5EF4-FFF2-40B4-BE49-F238E27FC236}">
                    <a16:creationId xmlns:a16="http://schemas.microsoft.com/office/drawing/2014/main" id="{682CB1C5-B6A9-48F2-8CE6-F2C8C1C06CC6}"/>
                  </a:ext>
                </a:extLst>
              </p:cNvPr>
              <p:cNvGrpSpPr>
                <a:grpSpLocks/>
              </p:cNvGrpSpPr>
              <p:nvPr/>
            </p:nvGrpSpPr>
            <p:grpSpPr bwMode="auto">
              <a:xfrm>
                <a:off x="422910" y="0"/>
                <a:ext cx="2514600" cy="6858000"/>
                <a:chOff x="0" y="0"/>
                <a:chExt cx="2514600" cy="6858000"/>
              </a:xfrm>
            </p:grpSpPr>
            <p:sp>
              <p:nvSpPr>
                <p:cNvPr id="37" name="Rectangle 36">
                  <a:extLst>
                    <a:ext uri="{FF2B5EF4-FFF2-40B4-BE49-F238E27FC236}">
                      <a16:creationId xmlns:a16="http://schemas.microsoft.com/office/drawing/2014/main" id="{FC206C17-4C43-478E-BCDA-960436EE6964}"/>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Rectangle 37">
                  <a:extLst>
                    <a:ext uri="{FF2B5EF4-FFF2-40B4-BE49-F238E27FC236}">
                      <a16:creationId xmlns:a16="http://schemas.microsoft.com/office/drawing/2014/main" id="{819689C9-B6C0-4D93-B566-60A72DAC40F3}"/>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38">
                  <a:extLst>
                    <a:ext uri="{FF2B5EF4-FFF2-40B4-BE49-F238E27FC236}">
                      <a16:creationId xmlns:a16="http://schemas.microsoft.com/office/drawing/2014/main" id="{754C75B0-7C0B-44BF-BF07-25BACB61A1A4}"/>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9">
                <a:extLst>
                  <a:ext uri="{FF2B5EF4-FFF2-40B4-BE49-F238E27FC236}">
                    <a16:creationId xmlns:a16="http://schemas.microsoft.com/office/drawing/2014/main" id="{CB1B89D6-90CC-4CD9-8F9E-F515E66584AE}"/>
                  </a:ext>
                </a:extLst>
              </p:cNvPr>
              <p:cNvGrpSpPr>
                <a:grpSpLocks/>
              </p:cNvGrpSpPr>
              <p:nvPr/>
            </p:nvGrpSpPr>
            <p:grpSpPr bwMode="auto">
              <a:xfrm rot="10800000">
                <a:off x="6629400" y="0"/>
                <a:ext cx="2514600" cy="6858000"/>
                <a:chOff x="0" y="0"/>
                <a:chExt cx="2514600" cy="6858000"/>
              </a:xfrm>
            </p:grpSpPr>
            <p:sp>
              <p:nvSpPr>
                <p:cNvPr id="34" name="Rectangle 33">
                  <a:extLst>
                    <a:ext uri="{FF2B5EF4-FFF2-40B4-BE49-F238E27FC236}">
                      <a16:creationId xmlns:a16="http://schemas.microsoft.com/office/drawing/2014/main" id="{AF126232-8873-464B-A412-D6F867C45809}"/>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Rectangle 34">
                  <a:extLst>
                    <a:ext uri="{FF2B5EF4-FFF2-40B4-BE49-F238E27FC236}">
                      <a16:creationId xmlns:a16="http://schemas.microsoft.com/office/drawing/2014/main" id="{487FB5C5-A1F9-4924-A851-E3F09B5AC17C}"/>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E147EBEB-8B7A-4322-A9F0-E78E5B31F59D}"/>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1" name="Rectangle 30">
                <a:extLst>
                  <a:ext uri="{FF2B5EF4-FFF2-40B4-BE49-F238E27FC236}">
                    <a16:creationId xmlns:a16="http://schemas.microsoft.com/office/drawing/2014/main" id="{5D751BFB-A9A3-45B8-A5C3-678F3C2B1572}"/>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ectangle 31">
                <a:extLst>
                  <a:ext uri="{FF2B5EF4-FFF2-40B4-BE49-F238E27FC236}">
                    <a16:creationId xmlns:a16="http://schemas.microsoft.com/office/drawing/2014/main" id="{3C430652-FE76-4838-AC5D-F7B4E17146B4}"/>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32">
                <a:extLst>
                  <a:ext uri="{FF2B5EF4-FFF2-40B4-BE49-F238E27FC236}">
                    <a16:creationId xmlns:a16="http://schemas.microsoft.com/office/drawing/2014/main" id="{4A2D0EDF-A376-4D81-8A96-277409BB5A6F}"/>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 name="Freeform 62">
              <a:extLst>
                <a:ext uri="{FF2B5EF4-FFF2-40B4-BE49-F238E27FC236}">
                  <a16:creationId xmlns:a16="http://schemas.microsoft.com/office/drawing/2014/main" id="{12A5F35D-31D0-40E6-BE88-BA963777F3E1}"/>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7" name="Freeform 63">
              <a:extLst>
                <a:ext uri="{FF2B5EF4-FFF2-40B4-BE49-F238E27FC236}">
                  <a16:creationId xmlns:a16="http://schemas.microsoft.com/office/drawing/2014/main" id="{BB288C22-74A4-4657-B4EB-4049A82C5770}"/>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64">
              <a:extLst>
                <a:ext uri="{FF2B5EF4-FFF2-40B4-BE49-F238E27FC236}">
                  <a16:creationId xmlns:a16="http://schemas.microsoft.com/office/drawing/2014/main" id="{CED727A2-76AB-422A-91C8-61F1F34A18D2}"/>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66">
              <a:extLst>
                <a:ext uri="{FF2B5EF4-FFF2-40B4-BE49-F238E27FC236}">
                  <a16:creationId xmlns:a16="http://schemas.microsoft.com/office/drawing/2014/main" id="{B859DF63-FB4C-4FC5-8A81-30F05FAEE3E2}"/>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67">
              <a:extLst>
                <a:ext uri="{FF2B5EF4-FFF2-40B4-BE49-F238E27FC236}">
                  <a16:creationId xmlns:a16="http://schemas.microsoft.com/office/drawing/2014/main" id="{51013883-F848-43EA-B717-40F735374C1C}"/>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Hexagon 10">
              <a:extLst>
                <a:ext uri="{FF2B5EF4-FFF2-40B4-BE49-F238E27FC236}">
                  <a16:creationId xmlns:a16="http://schemas.microsoft.com/office/drawing/2014/main" id="{A5E25182-3C20-4F8A-9434-178A478E7AFA}"/>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Hexagon 11">
              <a:extLst>
                <a:ext uri="{FF2B5EF4-FFF2-40B4-BE49-F238E27FC236}">
                  <a16:creationId xmlns:a16="http://schemas.microsoft.com/office/drawing/2014/main" id="{BA5C05B2-3E3E-4CAA-B779-DE1BFBBC0A99}"/>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12">
              <a:extLst>
                <a:ext uri="{FF2B5EF4-FFF2-40B4-BE49-F238E27FC236}">
                  <a16:creationId xmlns:a16="http://schemas.microsoft.com/office/drawing/2014/main" id="{21CAAE63-8A58-4BAB-BEBE-C2E9EBA99440}"/>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13">
              <a:extLst>
                <a:ext uri="{FF2B5EF4-FFF2-40B4-BE49-F238E27FC236}">
                  <a16:creationId xmlns:a16="http://schemas.microsoft.com/office/drawing/2014/main" id="{90B6C889-C681-4426-82D6-95DC7C629A78}"/>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14">
              <a:extLst>
                <a:ext uri="{FF2B5EF4-FFF2-40B4-BE49-F238E27FC236}">
                  <a16:creationId xmlns:a16="http://schemas.microsoft.com/office/drawing/2014/main" id="{96C2000C-3B22-432C-8852-00644E20E760}"/>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Freeform 75">
              <a:extLst>
                <a:ext uri="{FF2B5EF4-FFF2-40B4-BE49-F238E27FC236}">
                  <a16:creationId xmlns:a16="http://schemas.microsoft.com/office/drawing/2014/main" id="{7D8F5EEE-1B8F-4A21-974B-00ED1D28C25C}"/>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Hexagon 16">
              <a:extLst>
                <a:ext uri="{FF2B5EF4-FFF2-40B4-BE49-F238E27FC236}">
                  <a16:creationId xmlns:a16="http://schemas.microsoft.com/office/drawing/2014/main" id="{50F7AA09-8394-4084-9791-6062D42BABF4}"/>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17">
              <a:extLst>
                <a:ext uri="{FF2B5EF4-FFF2-40B4-BE49-F238E27FC236}">
                  <a16:creationId xmlns:a16="http://schemas.microsoft.com/office/drawing/2014/main" id="{186F316B-C755-494F-96FC-21FA3F066AF1}"/>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18">
              <a:extLst>
                <a:ext uri="{FF2B5EF4-FFF2-40B4-BE49-F238E27FC236}">
                  <a16:creationId xmlns:a16="http://schemas.microsoft.com/office/drawing/2014/main" id="{B877B848-B195-4C85-84D5-640CE5F425BA}"/>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19">
              <a:extLst>
                <a:ext uri="{FF2B5EF4-FFF2-40B4-BE49-F238E27FC236}">
                  <a16:creationId xmlns:a16="http://schemas.microsoft.com/office/drawing/2014/main" id="{76323DAF-EB95-4E28-8748-18D22725D35D}"/>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20">
              <a:extLst>
                <a:ext uri="{FF2B5EF4-FFF2-40B4-BE49-F238E27FC236}">
                  <a16:creationId xmlns:a16="http://schemas.microsoft.com/office/drawing/2014/main" id="{1C013687-FB44-47B0-95F7-1590AF4BCB1E}"/>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21">
              <a:extLst>
                <a:ext uri="{FF2B5EF4-FFF2-40B4-BE49-F238E27FC236}">
                  <a16:creationId xmlns:a16="http://schemas.microsoft.com/office/drawing/2014/main" id="{DCB01BBA-1276-44B0-A6E7-5BD004D98D6C}"/>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22">
              <a:extLst>
                <a:ext uri="{FF2B5EF4-FFF2-40B4-BE49-F238E27FC236}">
                  <a16:creationId xmlns:a16="http://schemas.microsoft.com/office/drawing/2014/main" id="{D8069DCD-45AB-4CDB-8928-91F30DAA747F}"/>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23">
              <a:extLst>
                <a:ext uri="{FF2B5EF4-FFF2-40B4-BE49-F238E27FC236}">
                  <a16:creationId xmlns:a16="http://schemas.microsoft.com/office/drawing/2014/main" id="{E836ED48-46AB-41E7-AC09-0554CEEF6057}"/>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24">
              <a:extLst>
                <a:ext uri="{FF2B5EF4-FFF2-40B4-BE49-F238E27FC236}">
                  <a16:creationId xmlns:a16="http://schemas.microsoft.com/office/drawing/2014/main" id="{032A73ED-3137-4615-A30B-DC91DAEA381A}"/>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Freeform 85">
              <a:extLst>
                <a:ext uri="{FF2B5EF4-FFF2-40B4-BE49-F238E27FC236}">
                  <a16:creationId xmlns:a16="http://schemas.microsoft.com/office/drawing/2014/main" id="{9A852662-4EFE-4DBA-BA10-EAE5F04B30E3}"/>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86">
              <a:extLst>
                <a:ext uri="{FF2B5EF4-FFF2-40B4-BE49-F238E27FC236}">
                  <a16:creationId xmlns:a16="http://schemas.microsoft.com/office/drawing/2014/main" id="{C809151F-09B7-467B-B403-D87A54DBFA0F}"/>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3" name="Rectangle 42">
            <a:extLst>
              <a:ext uri="{FF2B5EF4-FFF2-40B4-BE49-F238E27FC236}">
                <a16:creationId xmlns:a16="http://schemas.microsoft.com/office/drawing/2014/main" id="{A62DD5E6-3161-4712-B661-0A7D8E233EF9}"/>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Rectangle 43">
            <a:extLst>
              <a:ext uri="{FF2B5EF4-FFF2-40B4-BE49-F238E27FC236}">
                <a16:creationId xmlns:a16="http://schemas.microsoft.com/office/drawing/2014/main" id="{D492EBFB-6BEA-4D02-B6A4-D6A6A47FF76F}"/>
              </a:ext>
            </a:extLst>
          </p:cNvPr>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4">
            <a:extLst>
              <a:ext uri="{FF2B5EF4-FFF2-40B4-BE49-F238E27FC236}">
                <a16:creationId xmlns:a16="http://schemas.microsoft.com/office/drawing/2014/main" id="{2F3D917F-4853-43AE-B438-3FAEA3F8B562}"/>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603BBFD8-0977-4296-97B4-54A82678EE15}"/>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7" name="Date Placeholder 3">
            <a:extLst>
              <a:ext uri="{FF2B5EF4-FFF2-40B4-BE49-F238E27FC236}">
                <a16:creationId xmlns:a16="http://schemas.microsoft.com/office/drawing/2014/main" id="{B18D6DD5-6B5D-4C30-9212-2F987B88862F}"/>
              </a:ext>
            </a:extLst>
          </p:cNvPr>
          <p:cNvSpPr>
            <a:spLocks noGrp="1"/>
          </p:cNvSpPr>
          <p:nvPr>
            <p:ph type="dt" sz="half" idx="10"/>
          </p:nvPr>
        </p:nvSpPr>
        <p:spPr>
          <a:xfrm>
            <a:off x="4738688" y="1516063"/>
            <a:ext cx="2133600" cy="752475"/>
          </a:xfrm>
        </p:spPr>
        <p:txBody>
          <a:bodyPr anchor="b"/>
          <a:lstStyle>
            <a:lvl1pPr algn="l">
              <a:defRPr sz="2400"/>
            </a:lvl1pPr>
          </a:lstStyle>
          <a:p>
            <a:pPr>
              <a:defRPr/>
            </a:pPr>
            <a:fld id="{6F4A2A9D-A3B7-42F4-AD3B-E261482F8054}" type="datetimeFigureOut">
              <a:rPr lang="en-US"/>
              <a:pPr>
                <a:defRPr/>
              </a:pPr>
              <a:t>7/18/2023</a:t>
            </a:fld>
            <a:endParaRPr lang="en-US"/>
          </a:p>
        </p:txBody>
      </p:sp>
      <p:sp>
        <p:nvSpPr>
          <p:cNvPr id="48" name="Footer Placeholder 4">
            <a:extLst>
              <a:ext uri="{FF2B5EF4-FFF2-40B4-BE49-F238E27FC236}">
                <a16:creationId xmlns:a16="http://schemas.microsoft.com/office/drawing/2014/main" id="{E39DC781-C02A-4DCB-95FD-B60C2C904EA3}"/>
              </a:ext>
            </a:extLst>
          </p:cNvPr>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a:extLst>
              <a:ext uri="{FF2B5EF4-FFF2-40B4-BE49-F238E27FC236}">
                <a16:creationId xmlns:a16="http://schemas.microsoft.com/office/drawing/2014/main" id="{664B770F-6142-45B2-9C29-A7375571B19A}"/>
              </a:ext>
            </a:extLst>
          </p:cNvPr>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FF5A3513-32B5-4A10-A66F-E647D474BF75}" type="slidenum">
              <a:rPr lang="en-US" altLang="en-US"/>
              <a:pPr>
                <a:defRPr/>
              </a:pPr>
              <a:t>‹#›</a:t>
            </a:fld>
            <a:endParaRPr lang="en-US" altLang="en-US"/>
          </a:p>
        </p:txBody>
      </p:sp>
    </p:spTree>
    <p:extLst>
      <p:ext uri="{BB962C8B-B14F-4D97-AF65-F5344CB8AC3E}">
        <p14:creationId xmlns:p14="http://schemas.microsoft.com/office/powerpoint/2010/main" val="383172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150BF5-8333-4987-9307-DFEB183E654E}"/>
              </a:ext>
            </a:extLst>
          </p:cNvPr>
          <p:cNvSpPr>
            <a:spLocks noGrp="1"/>
          </p:cNvSpPr>
          <p:nvPr>
            <p:ph type="dt" sz="half" idx="10"/>
          </p:nvPr>
        </p:nvSpPr>
        <p:spPr/>
        <p:txBody>
          <a:bodyPr/>
          <a:lstStyle>
            <a:lvl1pPr>
              <a:defRPr/>
            </a:lvl1pPr>
          </a:lstStyle>
          <a:p>
            <a:pPr>
              <a:defRPr/>
            </a:pPr>
            <a:fld id="{BAA15AA8-DA73-4E82-B42E-60909D99B3EE}" type="datetimeFigureOut">
              <a:rPr lang="en-US"/>
              <a:pPr>
                <a:defRPr/>
              </a:pPr>
              <a:t>7/18/2023</a:t>
            </a:fld>
            <a:endParaRPr lang="en-US"/>
          </a:p>
        </p:txBody>
      </p:sp>
      <p:sp>
        <p:nvSpPr>
          <p:cNvPr id="5" name="Footer Placeholder 4">
            <a:extLst>
              <a:ext uri="{FF2B5EF4-FFF2-40B4-BE49-F238E27FC236}">
                <a16:creationId xmlns:a16="http://schemas.microsoft.com/office/drawing/2014/main" id="{A48F81CF-C917-429B-A9AB-8A218522A4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EA0053-2678-4E44-B96B-D600FB8F6B91}"/>
              </a:ext>
            </a:extLst>
          </p:cNvPr>
          <p:cNvSpPr>
            <a:spLocks noGrp="1"/>
          </p:cNvSpPr>
          <p:nvPr>
            <p:ph type="sldNum" sz="quarter" idx="12"/>
          </p:nvPr>
        </p:nvSpPr>
        <p:spPr/>
        <p:txBody>
          <a:bodyPr/>
          <a:lstStyle>
            <a:lvl1pPr>
              <a:defRPr/>
            </a:lvl1pPr>
          </a:lstStyle>
          <a:p>
            <a:pPr>
              <a:defRPr/>
            </a:pPr>
            <a:fld id="{C1ED1CB3-29D4-47F0-B979-19F396E9D1C4}" type="slidenum">
              <a:rPr lang="en-US" altLang="en-US"/>
              <a:pPr>
                <a:defRPr/>
              </a:pPr>
              <a:t>‹#›</a:t>
            </a:fld>
            <a:endParaRPr lang="en-US" altLang="en-US"/>
          </a:p>
        </p:txBody>
      </p:sp>
    </p:spTree>
    <p:extLst>
      <p:ext uri="{BB962C8B-B14F-4D97-AF65-F5344CB8AC3E}">
        <p14:creationId xmlns:p14="http://schemas.microsoft.com/office/powerpoint/2010/main" val="3280272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932067-B91F-442E-9B90-BBF37A458192}"/>
              </a:ext>
            </a:extLst>
          </p:cNvPr>
          <p:cNvSpPr>
            <a:spLocks noGrp="1"/>
          </p:cNvSpPr>
          <p:nvPr>
            <p:ph type="dt" sz="half" idx="10"/>
          </p:nvPr>
        </p:nvSpPr>
        <p:spPr/>
        <p:txBody>
          <a:bodyPr/>
          <a:lstStyle>
            <a:lvl1pPr>
              <a:defRPr/>
            </a:lvl1pPr>
          </a:lstStyle>
          <a:p>
            <a:pPr>
              <a:defRPr/>
            </a:pPr>
            <a:fld id="{A4DD5B26-C5A9-4A6C-8485-0F8D575EB732}" type="datetimeFigureOut">
              <a:rPr lang="en-US"/>
              <a:pPr>
                <a:defRPr/>
              </a:pPr>
              <a:t>7/18/2023</a:t>
            </a:fld>
            <a:endParaRPr lang="en-US"/>
          </a:p>
        </p:txBody>
      </p:sp>
      <p:sp>
        <p:nvSpPr>
          <p:cNvPr id="5" name="Footer Placeholder 4">
            <a:extLst>
              <a:ext uri="{FF2B5EF4-FFF2-40B4-BE49-F238E27FC236}">
                <a16:creationId xmlns:a16="http://schemas.microsoft.com/office/drawing/2014/main" id="{F326AABA-3F05-446F-A781-C39212C79A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05BD2A-A663-441A-A2E5-CF450D44B749}"/>
              </a:ext>
            </a:extLst>
          </p:cNvPr>
          <p:cNvSpPr>
            <a:spLocks noGrp="1"/>
          </p:cNvSpPr>
          <p:nvPr>
            <p:ph type="sldNum" sz="quarter" idx="12"/>
          </p:nvPr>
        </p:nvSpPr>
        <p:spPr/>
        <p:txBody>
          <a:bodyPr/>
          <a:lstStyle>
            <a:lvl1pPr>
              <a:defRPr/>
            </a:lvl1pPr>
          </a:lstStyle>
          <a:p>
            <a:pPr>
              <a:defRPr/>
            </a:pPr>
            <a:fld id="{083BA333-D500-478B-BADA-1E10A2993718}" type="slidenum">
              <a:rPr lang="en-US" altLang="en-US"/>
              <a:pPr>
                <a:defRPr/>
              </a:pPr>
              <a:t>‹#›</a:t>
            </a:fld>
            <a:endParaRPr lang="en-US" altLang="en-US"/>
          </a:p>
        </p:txBody>
      </p:sp>
    </p:spTree>
    <p:extLst>
      <p:ext uri="{BB962C8B-B14F-4D97-AF65-F5344CB8AC3E}">
        <p14:creationId xmlns:p14="http://schemas.microsoft.com/office/powerpoint/2010/main" val="111744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0D0C18-A11E-400C-A7C4-09CA50BF420B}"/>
              </a:ext>
            </a:extLst>
          </p:cNvPr>
          <p:cNvSpPr>
            <a:spLocks noGrp="1"/>
          </p:cNvSpPr>
          <p:nvPr>
            <p:ph type="dt" sz="half" idx="10"/>
          </p:nvPr>
        </p:nvSpPr>
        <p:spPr/>
        <p:txBody>
          <a:bodyPr/>
          <a:lstStyle>
            <a:lvl1pPr>
              <a:defRPr/>
            </a:lvl1pPr>
          </a:lstStyle>
          <a:p>
            <a:pPr>
              <a:defRPr/>
            </a:pPr>
            <a:fld id="{8297591F-75B0-4B41-A077-05F92904E85D}" type="datetimeFigureOut">
              <a:rPr lang="en-US"/>
              <a:pPr>
                <a:defRPr/>
              </a:pPr>
              <a:t>7/18/2023</a:t>
            </a:fld>
            <a:endParaRPr lang="en-US"/>
          </a:p>
        </p:txBody>
      </p:sp>
      <p:sp>
        <p:nvSpPr>
          <p:cNvPr id="5" name="Footer Placeholder 4">
            <a:extLst>
              <a:ext uri="{FF2B5EF4-FFF2-40B4-BE49-F238E27FC236}">
                <a16:creationId xmlns:a16="http://schemas.microsoft.com/office/drawing/2014/main" id="{ED0B7B2D-D144-4B5F-811A-D08DB1CF83B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A89AE5-B81E-4961-9535-92A70199604D}"/>
              </a:ext>
            </a:extLst>
          </p:cNvPr>
          <p:cNvSpPr>
            <a:spLocks noGrp="1"/>
          </p:cNvSpPr>
          <p:nvPr>
            <p:ph type="sldNum" sz="quarter" idx="12"/>
          </p:nvPr>
        </p:nvSpPr>
        <p:spPr/>
        <p:txBody>
          <a:bodyPr/>
          <a:lstStyle>
            <a:lvl1pPr>
              <a:defRPr/>
            </a:lvl1pPr>
          </a:lstStyle>
          <a:p>
            <a:pPr>
              <a:defRPr/>
            </a:pPr>
            <a:fld id="{A990087A-A22A-4F13-BF89-40E0810B36D8}" type="slidenum">
              <a:rPr lang="en-US" altLang="en-US"/>
              <a:pPr>
                <a:defRPr/>
              </a:pPr>
              <a:t>‹#›</a:t>
            </a:fld>
            <a:endParaRPr lang="en-US" altLang="en-US"/>
          </a:p>
        </p:txBody>
      </p:sp>
    </p:spTree>
    <p:extLst>
      <p:ext uri="{BB962C8B-B14F-4D97-AF65-F5344CB8AC3E}">
        <p14:creationId xmlns:p14="http://schemas.microsoft.com/office/powerpoint/2010/main" val="70817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3C04C1-FB89-41EB-966E-B3FBDF2FFC8A}"/>
              </a:ext>
            </a:extLst>
          </p:cNvPr>
          <p:cNvSpPr>
            <a:spLocks noGrp="1"/>
          </p:cNvSpPr>
          <p:nvPr>
            <p:ph type="dt" sz="half" idx="10"/>
          </p:nvPr>
        </p:nvSpPr>
        <p:spPr/>
        <p:txBody>
          <a:bodyPr/>
          <a:lstStyle>
            <a:lvl1pPr>
              <a:defRPr/>
            </a:lvl1pPr>
          </a:lstStyle>
          <a:p>
            <a:pPr>
              <a:defRPr/>
            </a:pPr>
            <a:fld id="{BC90CDE2-A536-4D79-BB77-6941C373983E}" type="datetimeFigureOut">
              <a:rPr lang="en-US"/>
              <a:pPr>
                <a:defRPr/>
              </a:pPr>
              <a:t>7/18/2023</a:t>
            </a:fld>
            <a:endParaRPr lang="en-US"/>
          </a:p>
        </p:txBody>
      </p:sp>
      <p:sp>
        <p:nvSpPr>
          <p:cNvPr id="5" name="Footer Placeholder 4">
            <a:extLst>
              <a:ext uri="{FF2B5EF4-FFF2-40B4-BE49-F238E27FC236}">
                <a16:creationId xmlns:a16="http://schemas.microsoft.com/office/drawing/2014/main" id="{810628AC-FB3D-4115-A132-594A7DA1359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7AA7931-EF0A-49A3-8575-0B6C00992AC6}"/>
              </a:ext>
            </a:extLst>
          </p:cNvPr>
          <p:cNvSpPr>
            <a:spLocks noGrp="1"/>
          </p:cNvSpPr>
          <p:nvPr>
            <p:ph type="sldNum" sz="quarter" idx="12"/>
          </p:nvPr>
        </p:nvSpPr>
        <p:spPr/>
        <p:txBody>
          <a:bodyPr/>
          <a:lstStyle>
            <a:lvl1pPr>
              <a:defRPr/>
            </a:lvl1pPr>
          </a:lstStyle>
          <a:p>
            <a:pPr>
              <a:defRPr/>
            </a:pPr>
            <a:fld id="{16F50AE2-A34C-4145-94A8-BF5F846BDB7B}" type="slidenum">
              <a:rPr lang="en-US" altLang="en-US"/>
              <a:pPr>
                <a:defRPr/>
              </a:pPr>
              <a:t>‹#›</a:t>
            </a:fld>
            <a:endParaRPr lang="en-US" altLang="en-US"/>
          </a:p>
        </p:txBody>
      </p:sp>
    </p:spTree>
    <p:extLst>
      <p:ext uri="{BB962C8B-B14F-4D97-AF65-F5344CB8AC3E}">
        <p14:creationId xmlns:p14="http://schemas.microsoft.com/office/powerpoint/2010/main" val="3823742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EB776AE-C278-4B4C-892B-7BDA7F567F80}"/>
              </a:ext>
            </a:extLst>
          </p:cNvPr>
          <p:cNvSpPr>
            <a:spLocks noGrp="1"/>
          </p:cNvSpPr>
          <p:nvPr>
            <p:ph type="dt" sz="half" idx="15"/>
          </p:nvPr>
        </p:nvSpPr>
        <p:spPr/>
        <p:txBody>
          <a:bodyPr/>
          <a:lstStyle>
            <a:lvl1pPr>
              <a:defRPr/>
            </a:lvl1pPr>
          </a:lstStyle>
          <a:p>
            <a:pPr>
              <a:defRPr/>
            </a:pPr>
            <a:fld id="{777337A3-2F22-40D3-9A93-9D13E1AC1B76}" type="datetimeFigureOut">
              <a:rPr lang="en-US"/>
              <a:pPr>
                <a:defRPr/>
              </a:pPr>
              <a:t>7/18/2023</a:t>
            </a:fld>
            <a:endParaRPr lang="en-US"/>
          </a:p>
        </p:txBody>
      </p:sp>
      <p:sp>
        <p:nvSpPr>
          <p:cNvPr id="6" name="Footer Placeholder 4">
            <a:extLst>
              <a:ext uri="{FF2B5EF4-FFF2-40B4-BE49-F238E27FC236}">
                <a16:creationId xmlns:a16="http://schemas.microsoft.com/office/drawing/2014/main" id="{949CBF1F-414F-4B4A-BEB9-46314BFBB926}"/>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C319A02-D5D1-4671-B36F-BC6DC4C4568B}"/>
              </a:ext>
            </a:extLst>
          </p:cNvPr>
          <p:cNvSpPr>
            <a:spLocks noGrp="1"/>
          </p:cNvSpPr>
          <p:nvPr>
            <p:ph type="sldNum" sz="quarter" idx="17"/>
          </p:nvPr>
        </p:nvSpPr>
        <p:spPr/>
        <p:txBody>
          <a:bodyPr/>
          <a:lstStyle>
            <a:lvl1pPr>
              <a:defRPr/>
            </a:lvl1pPr>
          </a:lstStyle>
          <a:p>
            <a:pPr>
              <a:defRPr/>
            </a:pPr>
            <a:fld id="{57A1C1F3-B0A8-4986-AEE0-43D25F654AF2}" type="slidenum">
              <a:rPr lang="en-US" altLang="en-US"/>
              <a:pPr>
                <a:defRPr/>
              </a:pPr>
              <a:t>‹#›</a:t>
            </a:fld>
            <a:endParaRPr lang="en-US" altLang="en-US"/>
          </a:p>
        </p:txBody>
      </p:sp>
    </p:spTree>
    <p:extLst>
      <p:ext uri="{BB962C8B-B14F-4D97-AF65-F5344CB8AC3E}">
        <p14:creationId xmlns:p14="http://schemas.microsoft.com/office/powerpoint/2010/main" val="398399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58AF5BB9-5A1F-446F-9713-9006D5B7035D}"/>
              </a:ext>
            </a:extLst>
          </p:cNvPr>
          <p:cNvSpPr>
            <a:spLocks noGrp="1"/>
          </p:cNvSpPr>
          <p:nvPr>
            <p:ph type="dt" sz="half" idx="10"/>
          </p:nvPr>
        </p:nvSpPr>
        <p:spPr/>
        <p:txBody>
          <a:bodyPr/>
          <a:lstStyle>
            <a:lvl1pPr>
              <a:defRPr/>
            </a:lvl1pPr>
          </a:lstStyle>
          <a:p>
            <a:pPr>
              <a:defRPr/>
            </a:pPr>
            <a:fld id="{3BC65B4F-61EA-4321-BB17-FD0A96DE2E0D}" type="datetimeFigureOut">
              <a:rPr lang="en-US"/>
              <a:pPr>
                <a:defRPr/>
              </a:pPr>
              <a:t>7/18/2023</a:t>
            </a:fld>
            <a:endParaRPr lang="en-US"/>
          </a:p>
        </p:txBody>
      </p:sp>
      <p:sp>
        <p:nvSpPr>
          <p:cNvPr id="8" name="Footer Placeholder 4">
            <a:extLst>
              <a:ext uri="{FF2B5EF4-FFF2-40B4-BE49-F238E27FC236}">
                <a16:creationId xmlns:a16="http://schemas.microsoft.com/office/drawing/2014/main" id="{6E21B794-B2BE-43FB-83B5-DE545052519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8B62F4F-7235-44A0-AA30-1CC7758BBDC1}"/>
              </a:ext>
            </a:extLst>
          </p:cNvPr>
          <p:cNvSpPr>
            <a:spLocks noGrp="1"/>
          </p:cNvSpPr>
          <p:nvPr>
            <p:ph type="sldNum" sz="quarter" idx="12"/>
          </p:nvPr>
        </p:nvSpPr>
        <p:spPr/>
        <p:txBody>
          <a:bodyPr/>
          <a:lstStyle>
            <a:lvl1pPr>
              <a:defRPr/>
            </a:lvl1pPr>
          </a:lstStyle>
          <a:p>
            <a:pPr>
              <a:defRPr/>
            </a:pPr>
            <a:fld id="{CEA6D33D-3109-4F8F-A911-092BDEC2719C}" type="slidenum">
              <a:rPr lang="en-US" altLang="en-US"/>
              <a:pPr>
                <a:defRPr/>
              </a:pPr>
              <a:t>‹#›</a:t>
            </a:fld>
            <a:endParaRPr lang="en-US" altLang="en-US"/>
          </a:p>
        </p:txBody>
      </p:sp>
    </p:spTree>
    <p:extLst>
      <p:ext uri="{BB962C8B-B14F-4D97-AF65-F5344CB8AC3E}">
        <p14:creationId xmlns:p14="http://schemas.microsoft.com/office/powerpoint/2010/main" val="133861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8AE7745-8647-4FFD-8B8E-D8C319C6A922}"/>
              </a:ext>
            </a:extLst>
          </p:cNvPr>
          <p:cNvSpPr>
            <a:spLocks noGrp="1"/>
          </p:cNvSpPr>
          <p:nvPr>
            <p:ph type="dt" sz="half" idx="10"/>
          </p:nvPr>
        </p:nvSpPr>
        <p:spPr/>
        <p:txBody>
          <a:bodyPr/>
          <a:lstStyle>
            <a:lvl1pPr>
              <a:defRPr/>
            </a:lvl1pPr>
          </a:lstStyle>
          <a:p>
            <a:pPr>
              <a:defRPr/>
            </a:pPr>
            <a:fld id="{D1A8A97E-216A-46CB-84DD-69F206403D4D}" type="datetimeFigureOut">
              <a:rPr lang="en-US"/>
              <a:pPr>
                <a:defRPr/>
              </a:pPr>
              <a:t>7/18/2023</a:t>
            </a:fld>
            <a:endParaRPr lang="en-US"/>
          </a:p>
        </p:txBody>
      </p:sp>
      <p:sp>
        <p:nvSpPr>
          <p:cNvPr id="4" name="Footer Placeholder 4">
            <a:extLst>
              <a:ext uri="{FF2B5EF4-FFF2-40B4-BE49-F238E27FC236}">
                <a16:creationId xmlns:a16="http://schemas.microsoft.com/office/drawing/2014/main" id="{B3739D30-B2B9-44B0-8728-A185B9B8948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E102F8F-FFCC-44F9-8BAF-DF452E4F40B9}"/>
              </a:ext>
            </a:extLst>
          </p:cNvPr>
          <p:cNvSpPr>
            <a:spLocks noGrp="1"/>
          </p:cNvSpPr>
          <p:nvPr>
            <p:ph type="sldNum" sz="quarter" idx="12"/>
          </p:nvPr>
        </p:nvSpPr>
        <p:spPr/>
        <p:txBody>
          <a:bodyPr/>
          <a:lstStyle>
            <a:lvl1pPr>
              <a:defRPr/>
            </a:lvl1pPr>
          </a:lstStyle>
          <a:p>
            <a:pPr>
              <a:defRPr/>
            </a:pPr>
            <a:fld id="{86147512-954A-4986-8928-FC32F52C5E10}" type="slidenum">
              <a:rPr lang="en-US" altLang="en-US"/>
              <a:pPr>
                <a:defRPr/>
              </a:pPr>
              <a:t>‹#›</a:t>
            </a:fld>
            <a:endParaRPr lang="en-US" altLang="en-US"/>
          </a:p>
        </p:txBody>
      </p:sp>
    </p:spTree>
    <p:extLst>
      <p:ext uri="{BB962C8B-B14F-4D97-AF65-F5344CB8AC3E}">
        <p14:creationId xmlns:p14="http://schemas.microsoft.com/office/powerpoint/2010/main" val="272431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7B65471-6AAA-488F-BD26-3F39DF908A47}"/>
              </a:ext>
            </a:extLst>
          </p:cNvPr>
          <p:cNvSpPr>
            <a:spLocks noGrp="1"/>
          </p:cNvSpPr>
          <p:nvPr>
            <p:ph type="dt" sz="half" idx="10"/>
          </p:nvPr>
        </p:nvSpPr>
        <p:spPr/>
        <p:txBody>
          <a:bodyPr/>
          <a:lstStyle>
            <a:lvl1pPr>
              <a:defRPr/>
            </a:lvl1pPr>
          </a:lstStyle>
          <a:p>
            <a:pPr>
              <a:defRPr/>
            </a:pPr>
            <a:fld id="{B7B7BA01-6D47-48A0-A9B9-8F75172FAD2A}" type="datetimeFigureOut">
              <a:rPr lang="en-US"/>
              <a:pPr>
                <a:defRPr/>
              </a:pPr>
              <a:t>7/18/2023</a:t>
            </a:fld>
            <a:endParaRPr lang="en-US"/>
          </a:p>
        </p:txBody>
      </p:sp>
      <p:sp>
        <p:nvSpPr>
          <p:cNvPr id="3" name="Footer Placeholder 4">
            <a:extLst>
              <a:ext uri="{FF2B5EF4-FFF2-40B4-BE49-F238E27FC236}">
                <a16:creationId xmlns:a16="http://schemas.microsoft.com/office/drawing/2014/main" id="{360B1C33-F6CE-478A-99EE-460DF69F0AF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0756ED9-D3EB-4E94-826B-268D878B2EA6}"/>
              </a:ext>
            </a:extLst>
          </p:cNvPr>
          <p:cNvSpPr>
            <a:spLocks noGrp="1"/>
          </p:cNvSpPr>
          <p:nvPr>
            <p:ph type="sldNum" sz="quarter" idx="12"/>
          </p:nvPr>
        </p:nvSpPr>
        <p:spPr/>
        <p:txBody>
          <a:bodyPr/>
          <a:lstStyle>
            <a:lvl1pPr>
              <a:defRPr/>
            </a:lvl1pPr>
          </a:lstStyle>
          <a:p>
            <a:pPr>
              <a:defRPr/>
            </a:pPr>
            <a:fld id="{3FD1731D-088C-4C98-BC0C-02822E3C52D5}" type="slidenum">
              <a:rPr lang="en-US" altLang="en-US"/>
              <a:pPr>
                <a:defRPr/>
              </a:pPr>
              <a:t>‹#›</a:t>
            </a:fld>
            <a:endParaRPr lang="en-US" altLang="en-US"/>
          </a:p>
        </p:txBody>
      </p:sp>
    </p:spTree>
    <p:extLst>
      <p:ext uri="{BB962C8B-B14F-4D97-AF65-F5344CB8AC3E}">
        <p14:creationId xmlns:p14="http://schemas.microsoft.com/office/powerpoint/2010/main" val="265454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a:extLst>
              <a:ext uri="{FF2B5EF4-FFF2-40B4-BE49-F238E27FC236}">
                <a16:creationId xmlns:a16="http://schemas.microsoft.com/office/drawing/2014/main" id="{B0B9510F-484D-40F9-B91C-C36E5B466E4E}"/>
              </a:ext>
            </a:extLst>
          </p:cNvPr>
          <p:cNvGrpSpPr>
            <a:grpSpLocks/>
          </p:cNvGrpSpPr>
          <p:nvPr/>
        </p:nvGrpSpPr>
        <p:grpSpPr bwMode="auto">
          <a:xfrm>
            <a:off x="-382588" y="0"/>
            <a:ext cx="9932988" cy="6858000"/>
            <a:chOff x="-382404" y="0"/>
            <a:chExt cx="9932332" cy="6858000"/>
          </a:xfrm>
        </p:grpSpPr>
        <p:grpSp>
          <p:nvGrpSpPr>
            <p:cNvPr id="6" name="Group 61">
              <a:extLst>
                <a:ext uri="{FF2B5EF4-FFF2-40B4-BE49-F238E27FC236}">
                  <a16:creationId xmlns:a16="http://schemas.microsoft.com/office/drawing/2014/main" id="{9F2C1E43-4890-4EE6-A73A-77C2B92C099C}"/>
                </a:ext>
              </a:extLst>
            </p:cNvPr>
            <p:cNvGrpSpPr>
              <a:grpSpLocks/>
            </p:cNvGrpSpPr>
            <p:nvPr/>
          </p:nvGrpSpPr>
          <p:grpSpPr bwMode="auto">
            <a:xfrm>
              <a:off x="0" y="0"/>
              <a:ext cx="9144000" cy="6858000"/>
              <a:chOff x="0" y="0"/>
              <a:chExt cx="9144000" cy="6858000"/>
            </a:xfrm>
          </p:grpSpPr>
          <p:grpSp>
            <p:nvGrpSpPr>
              <p:cNvPr id="29" name="Group 4">
                <a:extLst>
                  <a:ext uri="{FF2B5EF4-FFF2-40B4-BE49-F238E27FC236}">
                    <a16:creationId xmlns:a16="http://schemas.microsoft.com/office/drawing/2014/main" id="{77FEABC1-C6D9-4A93-9730-166622348481}"/>
                  </a:ext>
                </a:extLst>
              </p:cNvPr>
              <p:cNvGrpSpPr>
                <a:grpSpLocks/>
              </p:cNvGrpSpPr>
              <p:nvPr/>
            </p:nvGrpSpPr>
            <p:grpSpPr bwMode="auto">
              <a:xfrm>
                <a:off x="0" y="0"/>
                <a:ext cx="2514600" cy="6858000"/>
                <a:chOff x="0" y="0"/>
                <a:chExt cx="2514600" cy="6858000"/>
              </a:xfrm>
            </p:grpSpPr>
            <p:sp>
              <p:nvSpPr>
                <p:cNvPr id="41" name="Rectangle 40">
                  <a:extLst>
                    <a:ext uri="{FF2B5EF4-FFF2-40B4-BE49-F238E27FC236}">
                      <a16:creationId xmlns:a16="http://schemas.microsoft.com/office/drawing/2014/main" id="{68735DA9-4A67-4230-BDD8-7CDE9E6F48AA}"/>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a:extLst>
                    <a:ext uri="{FF2B5EF4-FFF2-40B4-BE49-F238E27FC236}">
                      <a16:creationId xmlns:a16="http://schemas.microsoft.com/office/drawing/2014/main" id="{649614E5-D18F-4534-BC4B-07D5BD9AAEE2}"/>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a:extLst>
                    <a:ext uri="{FF2B5EF4-FFF2-40B4-BE49-F238E27FC236}">
                      <a16:creationId xmlns:a16="http://schemas.microsoft.com/office/drawing/2014/main" id="{3625BB1B-F80E-436B-B923-493C5F6105F8}"/>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a:extLst>
                  <a:ext uri="{FF2B5EF4-FFF2-40B4-BE49-F238E27FC236}">
                    <a16:creationId xmlns:a16="http://schemas.microsoft.com/office/drawing/2014/main" id="{50F84568-4504-4CBE-A14E-EE2D4C2CBA06}"/>
                  </a:ext>
                </a:extLst>
              </p:cNvPr>
              <p:cNvGrpSpPr>
                <a:grpSpLocks/>
              </p:cNvGrpSpPr>
              <p:nvPr/>
            </p:nvGrpSpPr>
            <p:grpSpPr bwMode="auto">
              <a:xfrm>
                <a:off x="422910" y="0"/>
                <a:ext cx="2514600" cy="6858000"/>
                <a:chOff x="0" y="0"/>
                <a:chExt cx="2514600" cy="6858000"/>
              </a:xfrm>
            </p:grpSpPr>
            <p:sp>
              <p:nvSpPr>
                <p:cNvPr id="38" name="Rectangle 37">
                  <a:extLst>
                    <a:ext uri="{FF2B5EF4-FFF2-40B4-BE49-F238E27FC236}">
                      <a16:creationId xmlns:a16="http://schemas.microsoft.com/office/drawing/2014/main" id="{A155A085-A20E-4D1E-AC0D-B22E41D38B96}"/>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38">
                  <a:extLst>
                    <a:ext uri="{FF2B5EF4-FFF2-40B4-BE49-F238E27FC236}">
                      <a16:creationId xmlns:a16="http://schemas.microsoft.com/office/drawing/2014/main" id="{96D95ED8-8765-4B75-A0F3-E9423BE5F8D1}"/>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39">
                  <a:extLst>
                    <a:ext uri="{FF2B5EF4-FFF2-40B4-BE49-F238E27FC236}">
                      <a16:creationId xmlns:a16="http://schemas.microsoft.com/office/drawing/2014/main" id="{1ADB3AA3-6850-4993-AF3B-B3FBBF0B2091}"/>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a:extLst>
                  <a:ext uri="{FF2B5EF4-FFF2-40B4-BE49-F238E27FC236}">
                    <a16:creationId xmlns:a16="http://schemas.microsoft.com/office/drawing/2014/main" id="{A3A3DA38-8E3C-4F07-8DF9-F417AB572ADD}"/>
                  </a:ext>
                </a:extLst>
              </p:cNvPr>
              <p:cNvGrpSpPr>
                <a:grpSpLocks/>
              </p:cNvGrpSpPr>
              <p:nvPr/>
            </p:nvGrpSpPr>
            <p:grpSpPr bwMode="auto">
              <a:xfrm rot="10800000">
                <a:off x="6629400" y="0"/>
                <a:ext cx="2514600" cy="6858000"/>
                <a:chOff x="0" y="0"/>
                <a:chExt cx="2514600" cy="6858000"/>
              </a:xfrm>
            </p:grpSpPr>
            <p:sp>
              <p:nvSpPr>
                <p:cNvPr id="35" name="Rectangle 34">
                  <a:extLst>
                    <a:ext uri="{FF2B5EF4-FFF2-40B4-BE49-F238E27FC236}">
                      <a16:creationId xmlns:a16="http://schemas.microsoft.com/office/drawing/2014/main" id="{8BA6B59D-82FD-4054-B44B-4E96C4D1D097}"/>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E5A856F1-9870-437A-8E15-0C045EA34668}"/>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36">
                  <a:extLst>
                    <a:ext uri="{FF2B5EF4-FFF2-40B4-BE49-F238E27FC236}">
                      <a16:creationId xmlns:a16="http://schemas.microsoft.com/office/drawing/2014/main" id="{1F1CD420-73B8-4223-9D05-03BC66C7FF88}"/>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31">
                <a:extLst>
                  <a:ext uri="{FF2B5EF4-FFF2-40B4-BE49-F238E27FC236}">
                    <a16:creationId xmlns:a16="http://schemas.microsoft.com/office/drawing/2014/main" id="{0514C85F-7D1E-4687-8ECB-BD7CCC8FCEFF}"/>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32">
                <a:extLst>
                  <a:ext uri="{FF2B5EF4-FFF2-40B4-BE49-F238E27FC236}">
                    <a16:creationId xmlns:a16="http://schemas.microsoft.com/office/drawing/2014/main" id="{F62562F0-F53F-4AE6-A630-885D6517D8F7}"/>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33">
                <a:extLst>
                  <a:ext uri="{FF2B5EF4-FFF2-40B4-BE49-F238E27FC236}">
                    <a16:creationId xmlns:a16="http://schemas.microsoft.com/office/drawing/2014/main" id="{936CFF55-0E3F-48D1-B072-EB0FF111DEC3}"/>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62">
              <a:extLst>
                <a:ext uri="{FF2B5EF4-FFF2-40B4-BE49-F238E27FC236}">
                  <a16:creationId xmlns:a16="http://schemas.microsoft.com/office/drawing/2014/main" id="{39537839-54BC-468B-BCB6-69A5DC596BC2}"/>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63">
              <a:extLst>
                <a:ext uri="{FF2B5EF4-FFF2-40B4-BE49-F238E27FC236}">
                  <a16:creationId xmlns:a16="http://schemas.microsoft.com/office/drawing/2014/main" id="{AA601123-A903-421B-8BA4-C58DEDD41B4D}"/>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64">
              <a:extLst>
                <a:ext uri="{FF2B5EF4-FFF2-40B4-BE49-F238E27FC236}">
                  <a16:creationId xmlns:a16="http://schemas.microsoft.com/office/drawing/2014/main" id="{BAD8F211-0D92-4B48-A045-B820B4A1E9F0}"/>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66">
              <a:extLst>
                <a:ext uri="{FF2B5EF4-FFF2-40B4-BE49-F238E27FC236}">
                  <a16:creationId xmlns:a16="http://schemas.microsoft.com/office/drawing/2014/main" id="{D97555C6-D012-493A-B33D-379BC39AEBEB}"/>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67">
              <a:extLst>
                <a:ext uri="{FF2B5EF4-FFF2-40B4-BE49-F238E27FC236}">
                  <a16:creationId xmlns:a16="http://schemas.microsoft.com/office/drawing/2014/main" id="{D556B3D9-8D69-490F-8C9D-B8566FD23F4F}"/>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11">
              <a:extLst>
                <a:ext uri="{FF2B5EF4-FFF2-40B4-BE49-F238E27FC236}">
                  <a16:creationId xmlns:a16="http://schemas.microsoft.com/office/drawing/2014/main" id="{3E0514AD-021E-43F0-AD1F-E002C524B050}"/>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12">
              <a:extLst>
                <a:ext uri="{FF2B5EF4-FFF2-40B4-BE49-F238E27FC236}">
                  <a16:creationId xmlns:a16="http://schemas.microsoft.com/office/drawing/2014/main" id="{716DEF4B-0FAF-4C7B-AF89-3F8A0E0EDE3E}"/>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13">
              <a:extLst>
                <a:ext uri="{FF2B5EF4-FFF2-40B4-BE49-F238E27FC236}">
                  <a16:creationId xmlns:a16="http://schemas.microsoft.com/office/drawing/2014/main" id="{1CC391A2-8783-4E1C-A37E-73478286F61C}"/>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14">
              <a:extLst>
                <a:ext uri="{FF2B5EF4-FFF2-40B4-BE49-F238E27FC236}">
                  <a16:creationId xmlns:a16="http://schemas.microsoft.com/office/drawing/2014/main" id="{E67574A9-8747-47CA-9ABC-B7A2529A4920}"/>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15">
              <a:extLst>
                <a:ext uri="{FF2B5EF4-FFF2-40B4-BE49-F238E27FC236}">
                  <a16:creationId xmlns:a16="http://schemas.microsoft.com/office/drawing/2014/main" id="{AD5B89F9-B57C-4A12-A41F-4E470DFB981E}"/>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75">
              <a:extLst>
                <a:ext uri="{FF2B5EF4-FFF2-40B4-BE49-F238E27FC236}">
                  <a16:creationId xmlns:a16="http://schemas.microsoft.com/office/drawing/2014/main" id="{E65074D6-5507-44DD-BDD5-473C21BFD881}"/>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17">
              <a:extLst>
                <a:ext uri="{FF2B5EF4-FFF2-40B4-BE49-F238E27FC236}">
                  <a16:creationId xmlns:a16="http://schemas.microsoft.com/office/drawing/2014/main" id="{1DD3BA83-3D23-42E5-B026-542CF1480BF8}"/>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18">
              <a:extLst>
                <a:ext uri="{FF2B5EF4-FFF2-40B4-BE49-F238E27FC236}">
                  <a16:creationId xmlns:a16="http://schemas.microsoft.com/office/drawing/2014/main" id="{DCC45244-88BD-4127-85C3-20AAD4E163D6}"/>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19">
              <a:extLst>
                <a:ext uri="{FF2B5EF4-FFF2-40B4-BE49-F238E27FC236}">
                  <a16:creationId xmlns:a16="http://schemas.microsoft.com/office/drawing/2014/main" id="{4BF49B21-EFF0-4715-9E05-26A64436C71B}"/>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20">
              <a:extLst>
                <a:ext uri="{FF2B5EF4-FFF2-40B4-BE49-F238E27FC236}">
                  <a16:creationId xmlns:a16="http://schemas.microsoft.com/office/drawing/2014/main" id="{5A8FAEB7-7E9A-4294-B070-BCA50EBD5689}"/>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21">
              <a:extLst>
                <a:ext uri="{FF2B5EF4-FFF2-40B4-BE49-F238E27FC236}">
                  <a16:creationId xmlns:a16="http://schemas.microsoft.com/office/drawing/2014/main" id="{6973E754-0D68-4327-BF7B-A6685FD82050}"/>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22">
              <a:extLst>
                <a:ext uri="{FF2B5EF4-FFF2-40B4-BE49-F238E27FC236}">
                  <a16:creationId xmlns:a16="http://schemas.microsoft.com/office/drawing/2014/main" id="{D90E950D-8BA9-4E95-AFA8-98A9CE34BEC3}"/>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23">
              <a:extLst>
                <a:ext uri="{FF2B5EF4-FFF2-40B4-BE49-F238E27FC236}">
                  <a16:creationId xmlns:a16="http://schemas.microsoft.com/office/drawing/2014/main" id="{5E7EFB71-383C-4572-9730-A1B96599751D}"/>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24">
              <a:extLst>
                <a:ext uri="{FF2B5EF4-FFF2-40B4-BE49-F238E27FC236}">
                  <a16:creationId xmlns:a16="http://schemas.microsoft.com/office/drawing/2014/main" id="{6599194A-6A09-47CF-BE18-65B4A9449305}"/>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25">
              <a:extLst>
                <a:ext uri="{FF2B5EF4-FFF2-40B4-BE49-F238E27FC236}">
                  <a16:creationId xmlns:a16="http://schemas.microsoft.com/office/drawing/2014/main" id="{A85EAF89-2583-43F0-B446-7C04231D77CF}"/>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85">
              <a:extLst>
                <a:ext uri="{FF2B5EF4-FFF2-40B4-BE49-F238E27FC236}">
                  <a16:creationId xmlns:a16="http://schemas.microsoft.com/office/drawing/2014/main" id="{D84BCF9B-BC06-4E51-BE56-04886CCA6A49}"/>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86">
              <a:extLst>
                <a:ext uri="{FF2B5EF4-FFF2-40B4-BE49-F238E27FC236}">
                  <a16:creationId xmlns:a16="http://schemas.microsoft.com/office/drawing/2014/main" id="{B2D33C74-F4B3-4114-BFC9-B0DB693E4830}"/>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43">
            <a:extLst>
              <a:ext uri="{FF2B5EF4-FFF2-40B4-BE49-F238E27FC236}">
                <a16:creationId xmlns:a16="http://schemas.microsoft.com/office/drawing/2014/main" id="{A8D05538-4700-45BE-9085-124ADDECBAA4}"/>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4">
            <a:extLst>
              <a:ext uri="{FF2B5EF4-FFF2-40B4-BE49-F238E27FC236}">
                <a16:creationId xmlns:a16="http://schemas.microsoft.com/office/drawing/2014/main" id="{648B5C42-FBDB-4DD1-BAC5-12C1C97A7EC0}"/>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8FCDB011-424D-417D-A805-9CA44A8623A5}"/>
              </a:ext>
            </a:extLst>
          </p:cNvPr>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46">
            <a:extLst>
              <a:ext uri="{FF2B5EF4-FFF2-40B4-BE49-F238E27FC236}">
                <a16:creationId xmlns:a16="http://schemas.microsoft.com/office/drawing/2014/main" id="{E252AED1-39DD-45B7-9278-8CD80DCB7B21}"/>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8" name="Date Placeholder 4">
            <a:extLst>
              <a:ext uri="{FF2B5EF4-FFF2-40B4-BE49-F238E27FC236}">
                <a16:creationId xmlns:a16="http://schemas.microsoft.com/office/drawing/2014/main" id="{A5249F11-1099-4F99-BCBF-7F42EC7A7D04}"/>
              </a:ext>
            </a:extLst>
          </p:cNvPr>
          <p:cNvSpPr>
            <a:spLocks noGrp="1"/>
          </p:cNvSpPr>
          <p:nvPr>
            <p:ph type="dt" sz="half" idx="10"/>
          </p:nvPr>
        </p:nvSpPr>
        <p:spPr/>
        <p:txBody>
          <a:bodyPr/>
          <a:lstStyle>
            <a:lvl1pPr>
              <a:defRPr/>
            </a:lvl1pPr>
          </a:lstStyle>
          <a:p>
            <a:pPr>
              <a:defRPr/>
            </a:pPr>
            <a:fld id="{F20C4431-F3E4-4558-93C1-2D8110A7D471}" type="datetimeFigureOut">
              <a:rPr lang="en-US"/>
              <a:pPr>
                <a:defRPr/>
              </a:pPr>
              <a:t>7/18/2023</a:t>
            </a:fld>
            <a:endParaRPr lang="en-US"/>
          </a:p>
        </p:txBody>
      </p:sp>
      <p:sp>
        <p:nvSpPr>
          <p:cNvPr id="49" name="Slide Number Placeholder 6">
            <a:extLst>
              <a:ext uri="{FF2B5EF4-FFF2-40B4-BE49-F238E27FC236}">
                <a16:creationId xmlns:a16="http://schemas.microsoft.com/office/drawing/2014/main" id="{1A4B8BD5-F92C-4CE6-A54E-04A79F895D57}"/>
              </a:ext>
            </a:extLst>
          </p:cNvPr>
          <p:cNvSpPr>
            <a:spLocks noGrp="1"/>
          </p:cNvSpPr>
          <p:nvPr>
            <p:ph type="sldNum" sz="quarter" idx="11"/>
          </p:nvPr>
        </p:nvSpPr>
        <p:spPr/>
        <p:txBody>
          <a:bodyPr/>
          <a:lstStyle>
            <a:lvl1pPr>
              <a:defRPr smtClean="0"/>
            </a:lvl1pPr>
          </a:lstStyle>
          <a:p>
            <a:pPr>
              <a:defRPr/>
            </a:pPr>
            <a:fld id="{F27F6AF7-7E1F-4456-840E-F0EDE4F5581F}" type="slidenum">
              <a:rPr lang="en-US" altLang="en-US"/>
              <a:pPr>
                <a:defRPr/>
              </a:pPr>
              <a:t>‹#›</a:t>
            </a:fld>
            <a:endParaRPr lang="en-US" altLang="en-US"/>
          </a:p>
        </p:txBody>
      </p:sp>
      <p:sp>
        <p:nvSpPr>
          <p:cNvPr id="50" name="Footer Placeholder 5">
            <a:extLst>
              <a:ext uri="{FF2B5EF4-FFF2-40B4-BE49-F238E27FC236}">
                <a16:creationId xmlns:a16="http://schemas.microsoft.com/office/drawing/2014/main" id="{AFEC3EE8-2A79-4DE2-B0FB-21B0FC2AE69E}"/>
              </a:ext>
            </a:extLst>
          </p:cNvPr>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extLst>
      <p:ext uri="{BB962C8B-B14F-4D97-AF65-F5344CB8AC3E}">
        <p14:creationId xmlns:p14="http://schemas.microsoft.com/office/powerpoint/2010/main" val="2111086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a:extLst>
              <a:ext uri="{FF2B5EF4-FFF2-40B4-BE49-F238E27FC236}">
                <a16:creationId xmlns:a16="http://schemas.microsoft.com/office/drawing/2014/main" id="{A25A006B-3B68-4327-B852-D1842F0CCF2C}"/>
              </a:ext>
            </a:extLst>
          </p:cNvPr>
          <p:cNvGrpSpPr>
            <a:grpSpLocks/>
          </p:cNvGrpSpPr>
          <p:nvPr/>
        </p:nvGrpSpPr>
        <p:grpSpPr bwMode="auto">
          <a:xfrm>
            <a:off x="-382588" y="0"/>
            <a:ext cx="9932988" cy="6858000"/>
            <a:chOff x="-382404" y="0"/>
            <a:chExt cx="9932332" cy="6858000"/>
          </a:xfrm>
        </p:grpSpPr>
        <p:grpSp>
          <p:nvGrpSpPr>
            <p:cNvPr id="6" name="Group 61">
              <a:extLst>
                <a:ext uri="{FF2B5EF4-FFF2-40B4-BE49-F238E27FC236}">
                  <a16:creationId xmlns:a16="http://schemas.microsoft.com/office/drawing/2014/main" id="{BBFDC6F8-F838-4059-B9E6-2F7BF08A41F9}"/>
                </a:ext>
              </a:extLst>
            </p:cNvPr>
            <p:cNvGrpSpPr>
              <a:grpSpLocks/>
            </p:cNvGrpSpPr>
            <p:nvPr/>
          </p:nvGrpSpPr>
          <p:grpSpPr bwMode="auto">
            <a:xfrm>
              <a:off x="0" y="0"/>
              <a:ext cx="9144000" cy="6858000"/>
              <a:chOff x="0" y="0"/>
              <a:chExt cx="9144000" cy="6858000"/>
            </a:xfrm>
          </p:grpSpPr>
          <p:grpSp>
            <p:nvGrpSpPr>
              <p:cNvPr id="29" name="Group 4">
                <a:extLst>
                  <a:ext uri="{FF2B5EF4-FFF2-40B4-BE49-F238E27FC236}">
                    <a16:creationId xmlns:a16="http://schemas.microsoft.com/office/drawing/2014/main" id="{6204334A-2043-40A0-9184-1B4DD91E5ABE}"/>
                  </a:ext>
                </a:extLst>
              </p:cNvPr>
              <p:cNvGrpSpPr>
                <a:grpSpLocks/>
              </p:cNvGrpSpPr>
              <p:nvPr/>
            </p:nvGrpSpPr>
            <p:grpSpPr bwMode="auto">
              <a:xfrm>
                <a:off x="0" y="0"/>
                <a:ext cx="2514600" cy="6858000"/>
                <a:chOff x="0" y="0"/>
                <a:chExt cx="2514600" cy="6858000"/>
              </a:xfrm>
            </p:grpSpPr>
            <p:sp>
              <p:nvSpPr>
                <p:cNvPr id="41" name="Rectangle 40">
                  <a:extLst>
                    <a:ext uri="{FF2B5EF4-FFF2-40B4-BE49-F238E27FC236}">
                      <a16:creationId xmlns:a16="http://schemas.microsoft.com/office/drawing/2014/main" id="{5679A301-EE34-48AD-83BA-B85E7BA975EB}"/>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a:extLst>
                    <a:ext uri="{FF2B5EF4-FFF2-40B4-BE49-F238E27FC236}">
                      <a16:creationId xmlns:a16="http://schemas.microsoft.com/office/drawing/2014/main" id="{DBE3796D-5B1D-4E8E-93CE-27B2B0B6AC82}"/>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a:extLst>
                    <a:ext uri="{FF2B5EF4-FFF2-40B4-BE49-F238E27FC236}">
                      <a16:creationId xmlns:a16="http://schemas.microsoft.com/office/drawing/2014/main" id="{B5D0670D-9B5A-40DA-9C87-E940E223DBCF}"/>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a:extLst>
                  <a:ext uri="{FF2B5EF4-FFF2-40B4-BE49-F238E27FC236}">
                    <a16:creationId xmlns:a16="http://schemas.microsoft.com/office/drawing/2014/main" id="{F5AD35B5-B0C0-4143-B1C5-0D82CA42F58E}"/>
                  </a:ext>
                </a:extLst>
              </p:cNvPr>
              <p:cNvGrpSpPr>
                <a:grpSpLocks/>
              </p:cNvGrpSpPr>
              <p:nvPr/>
            </p:nvGrpSpPr>
            <p:grpSpPr bwMode="auto">
              <a:xfrm>
                <a:off x="422910" y="0"/>
                <a:ext cx="2514600" cy="6858000"/>
                <a:chOff x="0" y="0"/>
                <a:chExt cx="2514600" cy="6858000"/>
              </a:xfrm>
            </p:grpSpPr>
            <p:sp>
              <p:nvSpPr>
                <p:cNvPr id="38" name="Rectangle 37">
                  <a:extLst>
                    <a:ext uri="{FF2B5EF4-FFF2-40B4-BE49-F238E27FC236}">
                      <a16:creationId xmlns:a16="http://schemas.microsoft.com/office/drawing/2014/main" id="{4A924B2F-11AB-4495-B529-128F8C1D5CFF}"/>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38">
                  <a:extLst>
                    <a:ext uri="{FF2B5EF4-FFF2-40B4-BE49-F238E27FC236}">
                      <a16:creationId xmlns:a16="http://schemas.microsoft.com/office/drawing/2014/main" id="{AD520430-2EF8-4611-BB5A-528AFE8376D7}"/>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39">
                  <a:extLst>
                    <a:ext uri="{FF2B5EF4-FFF2-40B4-BE49-F238E27FC236}">
                      <a16:creationId xmlns:a16="http://schemas.microsoft.com/office/drawing/2014/main" id="{12536CDC-FD56-4750-857B-1E231F016E14}"/>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a:extLst>
                  <a:ext uri="{FF2B5EF4-FFF2-40B4-BE49-F238E27FC236}">
                    <a16:creationId xmlns:a16="http://schemas.microsoft.com/office/drawing/2014/main" id="{45FE313E-1D98-416E-B8A5-6EF5E21A7E91}"/>
                  </a:ext>
                </a:extLst>
              </p:cNvPr>
              <p:cNvGrpSpPr>
                <a:grpSpLocks/>
              </p:cNvGrpSpPr>
              <p:nvPr/>
            </p:nvGrpSpPr>
            <p:grpSpPr bwMode="auto">
              <a:xfrm rot="10800000">
                <a:off x="6629400" y="0"/>
                <a:ext cx="2514600" cy="6858000"/>
                <a:chOff x="0" y="0"/>
                <a:chExt cx="2514600" cy="6858000"/>
              </a:xfrm>
            </p:grpSpPr>
            <p:sp>
              <p:nvSpPr>
                <p:cNvPr id="35" name="Rectangle 34">
                  <a:extLst>
                    <a:ext uri="{FF2B5EF4-FFF2-40B4-BE49-F238E27FC236}">
                      <a16:creationId xmlns:a16="http://schemas.microsoft.com/office/drawing/2014/main" id="{B2D894B4-6F10-41B3-BC2A-480A4B1C67BE}"/>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59CB9E06-E7B1-4C90-886E-B834DD71292C}"/>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36">
                  <a:extLst>
                    <a:ext uri="{FF2B5EF4-FFF2-40B4-BE49-F238E27FC236}">
                      <a16:creationId xmlns:a16="http://schemas.microsoft.com/office/drawing/2014/main" id="{72FC2445-62C0-446A-86BF-8400223BA347}"/>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31">
                <a:extLst>
                  <a:ext uri="{FF2B5EF4-FFF2-40B4-BE49-F238E27FC236}">
                    <a16:creationId xmlns:a16="http://schemas.microsoft.com/office/drawing/2014/main" id="{EC7D1AE7-767E-40A1-887C-24F3DD92EA1C}"/>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32">
                <a:extLst>
                  <a:ext uri="{FF2B5EF4-FFF2-40B4-BE49-F238E27FC236}">
                    <a16:creationId xmlns:a16="http://schemas.microsoft.com/office/drawing/2014/main" id="{D934BD20-EA95-438B-A3CC-9828B1435A2F}"/>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33">
                <a:extLst>
                  <a:ext uri="{FF2B5EF4-FFF2-40B4-BE49-F238E27FC236}">
                    <a16:creationId xmlns:a16="http://schemas.microsoft.com/office/drawing/2014/main" id="{A8B11BC6-D2A8-437E-AE8B-03AB10B43FE9}"/>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62">
              <a:extLst>
                <a:ext uri="{FF2B5EF4-FFF2-40B4-BE49-F238E27FC236}">
                  <a16:creationId xmlns:a16="http://schemas.microsoft.com/office/drawing/2014/main" id="{B9A79E00-53CC-4A34-A772-13AB7A030A4E}"/>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63">
              <a:extLst>
                <a:ext uri="{FF2B5EF4-FFF2-40B4-BE49-F238E27FC236}">
                  <a16:creationId xmlns:a16="http://schemas.microsoft.com/office/drawing/2014/main" id="{CB755B16-F839-45F7-9686-9E23B943207B}"/>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64">
              <a:extLst>
                <a:ext uri="{FF2B5EF4-FFF2-40B4-BE49-F238E27FC236}">
                  <a16:creationId xmlns:a16="http://schemas.microsoft.com/office/drawing/2014/main" id="{48C7A9DF-988C-48BB-A42B-B9C40B501BA5}"/>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66">
              <a:extLst>
                <a:ext uri="{FF2B5EF4-FFF2-40B4-BE49-F238E27FC236}">
                  <a16:creationId xmlns:a16="http://schemas.microsoft.com/office/drawing/2014/main" id="{F09F1A51-3C1C-4BDA-8894-5D316E5E2103}"/>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67">
              <a:extLst>
                <a:ext uri="{FF2B5EF4-FFF2-40B4-BE49-F238E27FC236}">
                  <a16:creationId xmlns:a16="http://schemas.microsoft.com/office/drawing/2014/main" id="{86BC17E6-224D-4EED-BEB5-A611BD785E1C}"/>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11">
              <a:extLst>
                <a:ext uri="{FF2B5EF4-FFF2-40B4-BE49-F238E27FC236}">
                  <a16:creationId xmlns:a16="http://schemas.microsoft.com/office/drawing/2014/main" id="{D428B65E-18F1-4B35-89D9-1ECF10950DF3}"/>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12">
              <a:extLst>
                <a:ext uri="{FF2B5EF4-FFF2-40B4-BE49-F238E27FC236}">
                  <a16:creationId xmlns:a16="http://schemas.microsoft.com/office/drawing/2014/main" id="{AAC7C55A-9C07-4BD9-8137-9D30D278DD3D}"/>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13">
              <a:extLst>
                <a:ext uri="{FF2B5EF4-FFF2-40B4-BE49-F238E27FC236}">
                  <a16:creationId xmlns:a16="http://schemas.microsoft.com/office/drawing/2014/main" id="{005DD7F2-9237-4F19-9DEC-5F8E33F3390F}"/>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14">
              <a:extLst>
                <a:ext uri="{FF2B5EF4-FFF2-40B4-BE49-F238E27FC236}">
                  <a16:creationId xmlns:a16="http://schemas.microsoft.com/office/drawing/2014/main" id="{2E9EBDAC-E6DE-4373-841C-BE46A1ECDF38}"/>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15">
              <a:extLst>
                <a:ext uri="{FF2B5EF4-FFF2-40B4-BE49-F238E27FC236}">
                  <a16:creationId xmlns:a16="http://schemas.microsoft.com/office/drawing/2014/main" id="{37686592-A19A-47D3-A523-CE429715335E}"/>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75">
              <a:extLst>
                <a:ext uri="{FF2B5EF4-FFF2-40B4-BE49-F238E27FC236}">
                  <a16:creationId xmlns:a16="http://schemas.microsoft.com/office/drawing/2014/main" id="{0F4B1647-3DF3-4B3E-81AB-6A1129FB119D}"/>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17">
              <a:extLst>
                <a:ext uri="{FF2B5EF4-FFF2-40B4-BE49-F238E27FC236}">
                  <a16:creationId xmlns:a16="http://schemas.microsoft.com/office/drawing/2014/main" id="{413CBD91-ABF4-4E0E-89E6-1699BB458126}"/>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18">
              <a:extLst>
                <a:ext uri="{FF2B5EF4-FFF2-40B4-BE49-F238E27FC236}">
                  <a16:creationId xmlns:a16="http://schemas.microsoft.com/office/drawing/2014/main" id="{3A362535-A32A-4396-9675-E9D1299CC5C8}"/>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19">
              <a:extLst>
                <a:ext uri="{FF2B5EF4-FFF2-40B4-BE49-F238E27FC236}">
                  <a16:creationId xmlns:a16="http://schemas.microsoft.com/office/drawing/2014/main" id="{E4143F8C-E6F6-4E2A-BBB9-59E249730703}"/>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20">
              <a:extLst>
                <a:ext uri="{FF2B5EF4-FFF2-40B4-BE49-F238E27FC236}">
                  <a16:creationId xmlns:a16="http://schemas.microsoft.com/office/drawing/2014/main" id="{33FF2B76-3D61-46EC-8F96-AD03577281BE}"/>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21">
              <a:extLst>
                <a:ext uri="{FF2B5EF4-FFF2-40B4-BE49-F238E27FC236}">
                  <a16:creationId xmlns:a16="http://schemas.microsoft.com/office/drawing/2014/main" id="{9C346BEA-4278-4041-B88B-23EDA1099CB0}"/>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22">
              <a:extLst>
                <a:ext uri="{FF2B5EF4-FFF2-40B4-BE49-F238E27FC236}">
                  <a16:creationId xmlns:a16="http://schemas.microsoft.com/office/drawing/2014/main" id="{8C7D19C6-3011-4F9E-906F-72A1D632294A}"/>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23">
              <a:extLst>
                <a:ext uri="{FF2B5EF4-FFF2-40B4-BE49-F238E27FC236}">
                  <a16:creationId xmlns:a16="http://schemas.microsoft.com/office/drawing/2014/main" id="{B458A8D2-8817-4AD8-9BE0-060D1AB2FD1E}"/>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24">
              <a:extLst>
                <a:ext uri="{FF2B5EF4-FFF2-40B4-BE49-F238E27FC236}">
                  <a16:creationId xmlns:a16="http://schemas.microsoft.com/office/drawing/2014/main" id="{84EF6EE7-3508-4E6F-8EF7-E3255F4229DC}"/>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25">
              <a:extLst>
                <a:ext uri="{FF2B5EF4-FFF2-40B4-BE49-F238E27FC236}">
                  <a16:creationId xmlns:a16="http://schemas.microsoft.com/office/drawing/2014/main" id="{D2607B47-05D1-412D-A5C1-D47022129F78}"/>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85">
              <a:extLst>
                <a:ext uri="{FF2B5EF4-FFF2-40B4-BE49-F238E27FC236}">
                  <a16:creationId xmlns:a16="http://schemas.microsoft.com/office/drawing/2014/main" id="{814D8337-07C4-438D-8D07-75AF7A84A22C}"/>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86">
              <a:extLst>
                <a:ext uri="{FF2B5EF4-FFF2-40B4-BE49-F238E27FC236}">
                  <a16:creationId xmlns:a16="http://schemas.microsoft.com/office/drawing/2014/main" id="{6329F89F-02F3-4629-AF5B-183FE0540FB8}"/>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43">
            <a:extLst>
              <a:ext uri="{FF2B5EF4-FFF2-40B4-BE49-F238E27FC236}">
                <a16:creationId xmlns:a16="http://schemas.microsoft.com/office/drawing/2014/main" id="{F57DF905-D849-4947-9FE1-751851220FA8}"/>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4">
            <a:extLst>
              <a:ext uri="{FF2B5EF4-FFF2-40B4-BE49-F238E27FC236}">
                <a16:creationId xmlns:a16="http://schemas.microsoft.com/office/drawing/2014/main" id="{317F02AE-8C0F-4FD9-8244-E1DBFF82C3E0}"/>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9AAF73A8-00B7-473C-AA20-AA358AB9A949}"/>
              </a:ext>
            </a:extLst>
          </p:cNvPr>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46">
            <a:extLst>
              <a:ext uri="{FF2B5EF4-FFF2-40B4-BE49-F238E27FC236}">
                <a16:creationId xmlns:a16="http://schemas.microsoft.com/office/drawing/2014/main" id="{A082796B-ADBD-4C8C-97F8-F95DDB349F39}"/>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8" name="Date Placeholder 4">
            <a:extLst>
              <a:ext uri="{FF2B5EF4-FFF2-40B4-BE49-F238E27FC236}">
                <a16:creationId xmlns:a16="http://schemas.microsoft.com/office/drawing/2014/main" id="{8B482A91-6B9C-4435-8225-35767761E6AB}"/>
              </a:ext>
            </a:extLst>
          </p:cNvPr>
          <p:cNvSpPr>
            <a:spLocks noGrp="1"/>
          </p:cNvSpPr>
          <p:nvPr>
            <p:ph type="dt" sz="half" idx="10"/>
          </p:nvPr>
        </p:nvSpPr>
        <p:spPr/>
        <p:txBody>
          <a:bodyPr/>
          <a:lstStyle>
            <a:lvl1pPr>
              <a:defRPr/>
            </a:lvl1pPr>
          </a:lstStyle>
          <a:p>
            <a:pPr>
              <a:defRPr/>
            </a:pPr>
            <a:fld id="{D7A027D3-9FE8-41E4-BE78-45CE475E952D}" type="datetimeFigureOut">
              <a:rPr lang="en-US"/>
              <a:pPr>
                <a:defRPr/>
              </a:pPr>
              <a:t>7/18/2023</a:t>
            </a:fld>
            <a:endParaRPr lang="en-US"/>
          </a:p>
        </p:txBody>
      </p:sp>
      <p:sp>
        <p:nvSpPr>
          <p:cNvPr id="49" name="Footer Placeholder 5">
            <a:extLst>
              <a:ext uri="{FF2B5EF4-FFF2-40B4-BE49-F238E27FC236}">
                <a16:creationId xmlns:a16="http://schemas.microsoft.com/office/drawing/2014/main" id="{CE4B1D18-8B75-41D6-A755-6E0271D9B100}"/>
              </a:ext>
            </a:extLst>
          </p:cNvPr>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a:extLst>
              <a:ext uri="{FF2B5EF4-FFF2-40B4-BE49-F238E27FC236}">
                <a16:creationId xmlns:a16="http://schemas.microsoft.com/office/drawing/2014/main" id="{17113AB6-B4E4-439C-93BD-E131BEA40D75}"/>
              </a:ext>
            </a:extLst>
          </p:cNvPr>
          <p:cNvSpPr>
            <a:spLocks noGrp="1"/>
          </p:cNvSpPr>
          <p:nvPr>
            <p:ph type="sldNum" sz="quarter" idx="12"/>
          </p:nvPr>
        </p:nvSpPr>
        <p:spPr/>
        <p:txBody>
          <a:bodyPr/>
          <a:lstStyle>
            <a:lvl1pPr>
              <a:defRPr smtClean="0"/>
            </a:lvl1pPr>
          </a:lstStyle>
          <a:p>
            <a:pPr>
              <a:defRPr/>
            </a:pPr>
            <a:fld id="{B5E3589A-D16E-4735-BDD9-9D519B7BC552}" type="slidenum">
              <a:rPr lang="en-US" altLang="en-US"/>
              <a:pPr>
                <a:defRPr/>
              </a:pPr>
              <a:t>‹#›</a:t>
            </a:fld>
            <a:endParaRPr lang="en-US" altLang="en-US"/>
          </a:p>
        </p:txBody>
      </p:sp>
    </p:spTree>
    <p:extLst>
      <p:ext uri="{BB962C8B-B14F-4D97-AF65-F5344CB8AC3E}">
        <p14:creationId xmlns:p14="http://schemas.microsoft.com/office/powerpoint/2010/main" val="2183815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BDCACD"/>
            </a:gs>
            <a:gs pos="62000">
              <a:srgbClr val="889496"/>
            </a:gs>
            <a:gs pos="100000">
              <a:srgbClr val="778385"/>
            </a:gs>
          </a:gsLst>
          <a:lin ang="5400000"/>
        </a:gradFill>
        <a:effectLst/>
      </p:bgPr>
    </p:bg>
    <p:spTree>
      <p:nvGrpSpPr>
        <p:cNvPr id="1" name=""/>
        <p:cNvGrpSpPr/>
        <p:nvPr/>
      </p:nvGrpSpPr>
      <p:grpSpPr>
        <a:xfrm>
          <a:off x="0" y="0"/>
          <a:ext cx="0" cy="0"/>
          <a:chOff x="0" y="0"/>
          <a:chExt cx="0" cy="0"/>
        </a:xfrm>
      </p:grpSpPr>
      <p:grpSp>
        <p:nvGrpSpPr>
          <p:cNvPr id="1026" name="Group 41">
            <a:extLst>
              <a:ext uri="{FF2B5EF4-FFF2-40B4-BE49-F238E27FC236}">
                <a16:creationId xmlns:a16="http://schemas.microsoft.com/office/drawing/2014/main" id="{185F6E1F-F3C4-4F50-B4F9-A81C85C76EE4}"/>
              </a:ext>
            </a:extLst>
          </p:cNvPr>
          <p:cNvGrpSpPr>
            <a:grpSpLocks/>
          </p:cNvGrpSpPr>
          <p:nvPr/>
        </p:nvGrpSpPr>
        <p:grpSpPr bwMode="auto">
          <a:xfrm>
            <a:off x="-304800" y="0"/>
            <a:ext cx="9932988" cy="6858000"/>
            <a:chOff x="-382404" y="0"/>
            <a:chExt cx="9932332" cy="6858000"/>
          </a:xfrm>
        </p:grpSpPr>
        <p:grpSp>
          <p:nvGrpSpPr>
            <p:cNvPr id="1035" name="Group 44">
              <a:extLst>
                <a:ext uri="{FF2B5EF4-FFF2-40B4-BE49-F238E27FC236}">
                  <a16:creationId xmlns:a16="http://schemas.microsoft.com/office/drawing/2014/main" id="{A39C1EC8-15F0-45E9-8F71-7F2CE24FF174}"/>
                </a:ext>
              </a:extLst>
            </p:cNvPr>
            <p:cNvGrpSpPr>
              <a:grpSpLocks/>
            </p:cNvGrpSpPr>
            <p:nvPr/>
          </p:nvGrpSpPr>
          <p:grpSpPr bwMode="auto">
            <a:xfrm>
              <a:off x="0" y="0"/>
              <a:ext cx="9144000" cy="6858000"/>
              <a:chOff x="0" y="0"/>
              <a:chExt cx="9144000" cy="6858000"/>
            </a:xfrm>
          </p:grpSpPr>
          <p:grpSp>
            <p:nvGrpSpPr>
              <p:cNvPr id="1058" name="Group 4">
                <a:extLst>
                  <a:ext uri="{FF2B5EF4-FFF2-40B4-BE49-F238E27FC236}">
                    <a16:creationId xmlns:a16="http://schemas.microsoft.com/office/drawing/2014/main" id="{46248BC7-AAA1-4768-B532-CBFC8925A7A7}"/>
                  </a:ext>
                </a:extLst>
              </p:cNvPr>
              <p:cNvGrpSpPr>
                <a:grpSpLocks/>
              </p:cNvGrpSpPr>
              <p:nvPr/>
            </p:nvGrpSpPr>
            <p:grpSpPr bwMode="auto">
              <a:xfrm>
                <a:off x="0" y="0"/>
                <a:ext cx="2514600" cy="6858000"/>
                <a:chOff x="0" y="0"/>
                <a:chExt cx="2514600" cy="6858000"/>
              </a:xfrm>
            </p:grpSpPr>
            <p:sp>
              <p:nvSpPr>
                <p:cNvPr id="113" name="Rectangle 112">
                  <a:extLst>
                    <a:ext uri="{FF2B5EF4-FFF2-40B4-BE49-F238E27FC236}">
                      <a16:creationId xmlns:a16="http://schemas.microsoft.com/office/drawing/2014/main" id="{A055B136-3D71-40DE-AD83-0DE2527B2B98}"/>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Rectangle 2">
                  <a:extLst>
                    <a:ext uri="{FF2B5EF4-FFF2-40B4-BE49-F238E27FC236}">
                      <a16:creationId xmlns:a16="http://schemas.microsoft.com/office/drawing/2014/main" id="{F0D53CC2-EF4E-4A65-B2D0-E952C62429BE}"/>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Rectangle 3">
                  <a:extLst>
                    <a:ext uri="{FF2B5EF4-FFF2-40B4-BE49-F238E27FC236}">
                      <a16:creationId xmlns:a16="http://schemas.microsoft.com/office/drawing/2014/main" id="{429E929B-820A-4E1D-8FB1-C66FC48B8FDF}"/>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59" name="Group 5">
                <a:extLst>
                  <a:ext uri="{FF2B5EF4-FFF2-40B4-BE49-F238E27FC236}">
                    <a16:creationId xmlns:a16="http://schemas.microsoft.com/office/drawing/2014/main" id="{9C510069-D830-4975-8879-BEF12054171F}"/>
                  </a:ext>
                </a:extLst>
              </p:cNvPr>
              <p:cNvGrpSpPr>
                <a:grpSpLocks/>
              </p:cNvGrpSpPr>
              <p:nvPr/>
            </p:nvGrpSpPr>
            <p:grpSpPr bwMode="auto">
              <a:xfrm>
                <a:off x="422910" y="0"/>
                <a:ext cx="2514600" cy="6858000"/>
                <a:chOff x="0" y="0"/>
                <a:chExt cx="2514600" cy="6858000"/>
              </a:xfrm>
            </p:grpSpPr>
            <p:sp>
              <p:nvSpPr>
                <p:cNvPr id="110" name="Rectangle 109">
                  <a:extLst>
                    <a:ext uri="{FF2B5EF4-FFF2-40B4-BE49-F238E27FC236}">
                      <a16:creationId xmlns:a16="http://schemas.microsoft.com/office/drawing/2014/main" id="{A294A757-3332-43A0-9FBF-CEBB6C3C98AC}"/>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Rectangle 110">
                  <a:extLst>
                    <a:ext uri="{FF2B5EF4-FFF2-40B4-BE49-F238E27FC236}">
                      <a16:creationId xmlns:a16="http://schemas.microsoft.com/office/drawing/2014/main" id="{A634E92B-548E-44B4-864D-1AF1D7A45D5F}"/>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Rectangle 111">
                  <a:extLst>
                    <a:ext uri="{FF2B5EF4-FFF2-40B4-BE49-F238E27FC236}">
                      <a16:creationId xmlns:a16="http://schemas.microsoft.com/office/drawing/2014/main" id="{DC1B0760-C309-483A-8D55-C25B149B27C0}"/>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60" name="Group 9">
                <a:extLst>
                  <a:ext uri="{FF2B5EF4-FFF2-40B4-BE49-F238E27FC236}">
                    <a16:creationId xmlns:a16="http://schemas.microsoft.com/office/drawing/2014/main" id="{477ABC34-28F8-449C-921B-CCAA0235E7F1}"/>
                  </a:ext>
                </a:extLst>
              </p:cNvPr>
              <p:cNvGrpSpPr>
                <a:grpSpLocks/>
              </p:cNvGrpSpPr>
              <p:nvPr/>
            </p:nvGrpSpPr>
            <p:grpSpPr bwMode="auto">
              <a:xfrm rot="10800000">
                <a:off x="6629400" y="0"/>
                <a:ext cx="2514600" cy="6858000"/>
                <a:chOff x="0" y="0"/>
                <a:chExt cx="2514600" cy="6858000"/>
              </a:xfrm>
            </p:grpSpPr>
            <p:sp>
              <p:nvSpPr>
                <p:cNvPr id="107" name="Rectangle 106">
                  <a:extLst>
                    <a:ext uri="{FF2B5EF4-FFF2-40B4-BE49-F238E27FC236}">
                      <a16:creationId xmlns:a16="http://schemas.microsoft.com/office/drawing/2014/main" id="{6D8D0690-E75F-42B4-9ECB-C8356903120C}"/>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Rectangle 107">
                  <a:extLst>
                    <a:ext uri="{FF2B5EF4-FFF2-40B4-BE49-F238E27FC236}">
                      <a16:creationId xmlns:a16="http://schemas.microsoft.com/office/drawing/2014/main" id="{7BF2E457-0F3D-44E6-9F98-EA7BAFF0FC3F}"/>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Rectangle 108">
                  <a:extLst>
                    <a:ext uri="{FF2B5EF4-FFF2-40B4-BE49-F238E27FC236}">
                      <a16:creationId xmlns:a16="http://schemas.microsoft.com/office/drawing/2014/main" id="{E36ABB20-A73F-4207-8DA8-EC682EB90971}"/>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04" name="Rectangle 103">
                <a:extLst>
                  <a:ext uri="{FF2B5EF4-FFF2-40B4-BE49-F238E27FC236}">
                    <a16:creationId xmlns:a16="http://schemas.microsoft.com/office/drawing/2014/main" id="{B51FE3E9-9CB2-4A4B-9184-A20E9D7F585C}"/>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Rectangle 104">
                <a:extLst>
                  <a:ext uri="{FF2B5EF4-FFF2-40B4-BE49-F238E27FC236}">
                    <a16:creationId xmlns:a16="http://schemas.microsoft.com/office/drawing/2014/main" id="{A7ED90CA-8765-42B8-A279-C59F136CA26F}"/>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Rectangle 105">
                <a:extLst>
                  <a:ext uri="{FF2B5EF4-FFF2-40B4-BE49-F238E27FC236}">
                    <a16:creationId xmlns:a16="http://schemas.microsoft.com/office/drawing/2014/main" id="{14E82047-B3FE-480D-B3F4-4CBB1D279FEC}"/>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Freeform 43">
              <a:extLst>
                <a:ext uri="{FF2B5EF4-FFF2-40B4-BE49-F238E27FC236}">
                  <a16:creationId xmlns:a16="http://schemas.microsoft.com/office/drawing/2014/main" id="{20A0135F-5C4E-4F50-B9D9-DBD568535613}"/>
                </a:ext>
              </a:extLst>
            </p:cNvPr>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5" name="Freeform 44">
              <a:extLst>
                <a:ext uri="{FF2B5EF4-FFF2-40B4-BE49-F238E27FC236}">
                  <a16:creationId xmlns:a16="http://schemas.microsoft.com/office/drawing/2014/main" id="{6A5E269B-5DD7-4354-ACB7-190FA33066A1}"/>
                </a:ext>
              </a:extLst>
            </p:cNvPr>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6" name="Freeform 45">
              <a:extLst>
                <a:ext uri="{FF2B5EF4-FFF2-40B4-BE49-F238E27FC236}">
                  <a16:creationId xmlns:a16="http://schemas.microsoft.com/office/drawing/2014/main" id="{95D4177C-77CB-41DB-B0E7-0EA902868F6C}"/>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7" name="Freeform 46">
              <a:extLst>
                <a:ext uri="{FF2B5EF4-FFF2-40B4-BE49-F238E27FC236}">
                  <a16:creationId xmlns:a16="http://schemas.microsoft.com/office/drawing/2014/main" id="{243CC8DF-0003-45B4-BEE1-191B5F302E45}"/>
                </a:ext>
              </a:extLst>
            </p:cNvPr>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9" name="Freeform 48">
              <a:extLst>
                <a:ext uri="{FF2B5EF4-FFF2-40B4-BE49-F238E27FC236}">
                  <a16:creationId xmlns:a16="http://schemas.microsoft.com/office/drawing/2014/main" id="{918C95E6-DF8D-444D-86B4-563A71C4AD66}"/>
                </a:ext>
              </a:extLst>
            </p:cNvPr>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50" name="Hexagon 49">
              <a:extLst>
                <a:ext uri="{FF2B5EF4-FFF2-40B4-BE49-F238E27FC236}">
                  <a16:creationId xmlns:a16="http://schemas.microsoft.com/office/drawing/2014/main" id="{7D90051D-5DBE-4A63-BB94-BB6A8E14BC57}"/>
                </a:ext>
              </a:extLst>
            </p:cNvPr>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Hexagon 50">
              <a:extLst>
                <a:ext uri="{FF2B5EF4-FFF2-40B4-BE49-F238E27FC236}">
                  <a16:creationId xmlns:a16="http://schemas.microsoft.com/office/drawing/2014/main" id="{4F0AC12C-57D9-4B08-B5ED-544D9FA3CEED}"/>
                </a:ext>
              </a:extLst>
            </p:cNvPr>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Hexagon 51">
              <a:extLst>
                <a:ext uri="{FF2B5EF4-FFF2-40B4-BE49-F238E27FC236}">
                  <a16:creationId xmlns:a16="http://schemas.microsoft.com/office/drawing/2014/main" id="{A1F54460-C701-4E90-AF6B-8572A73F5092}"/>
                </a:ext>
              </a:extLst>
            </p:cNvPr>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Hexagon 52">
              <a:extLst>
                <a:ext uri="{FF2B5EF4-FFF2-40B4-BE49-F238E27FC236}">
                  <a16:creationId xmlns:a16="http://schemas.microsoft.com/office/drawing/2014/main" id="{A600698D-ADA7-48F7-8E95-7660F68B6875}"/>
                </a:ext>
              </a:extLst>
            </p:cNvPr>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Hexagon 53">
              <a:extLst>
                <a:ext uri="{FF2B5EF4-FFF2-40B4-BE49-F238E27FC236}">
                  <a16:creationId xmlns:a16="http://schemas.microsoft.com/office/drawing/2014/main" id="{2657F849-0135-463B-B9D7-33CB8374BB55}"/>
                </a:ext>
              </a:extLst>
            </p:cNvPr>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Freeform 54">
              <a:extLst>
                <a:ext uri="{FF2B5EF4-FFF2-40B4-BE49-F238E27FC236}">
                  <a16:creationId xmlns:a16="http://schemas.microsoft.com/office/drawing/2014/main" id="{9507EDEC-43C0-4FA7-8C01-4598D71CB2B5}"/>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Hexagon 55">
              <a:extLst>
                <a:ext uri="{FF2B5EF4-FFF2-40B4-BE49-F238E27FC236}">
                  <a16:creationId xmlns:a16="http://schemas.microsoft.com/office/drawing/2014/main" id="{F8D3D965-CBA7-4961-8035-9BD722176698}"/>
                </a:ext>
              </a:extLst>
            </p:cNvPr>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Hexagon 56">
              <a:extLst>
                <a:ext uri="{FF2B5EF4-FFF2-40B4-BE49-F238E27FC236}">
                  <a16:creationId xmlns:a16="http://schemas.microsoft.com/office/drawing/2014/main" id="{16BC2CBB-77B7-458D-A6BF-1D7A3BDC9CF7}"/>
                </a:ext>
              </a:extLst>
            </p:cNvPr>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Hexagon 57">
              <a:extLst>
                <a:ext uri="{FF2B5EF4-FFF2-40B4-BE49-F238E27FC236}">
                  <a16:creationId xmlns:a16="http://schemas.microsoft.com/office/drawing/2014/main" id="{3CE5001E-2D85-4B3A-99BB-3B2566E83C3C}"/>
                </a:ext>
              </a:extLst>
            </p:cNvPr>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Hexagon 58">
              <a:extLst>
                <a:ext uri="{FF2B5EF4-FFF2-40B4-BE49-F238E27FC236}">
                  <a16:creationId xmlns:a16="http://schemas.microsoft.com/office/drawing/2014/main" id="{E097196C-1C3C-4B3D-BF9B-CBA4577F484A}"/>
                </a:ext>
              </a:extLst>
            </p:cNvPr>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Hexagon 59">
              <a:extLst>
                <a:ext uri="{FF2B5EF4-FFF2-40B4-BE49-F238E27FC236}">
                  <a16:creationId xmlns:a16="http://schemas.microsoft.com/office/drawing/2014/main" id="{CE7C81D4-4E2C-4C88-B484-EE32248E8CE4}"/>
                </a:ext>
              </a:extLst>
            </p:cNvPr>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Hexagon 94">
              <a:extLst>
                <a:ext uri="{FF2B5EF4-FFF2-40B4-BE49-F238E27FC236}">
                  <a16:creationId xmlns:a16="http://schemas.microsoft.com/office/drawing/2014/main" id="{230284F0-D4BB-4A16-BD34-4A4EAC766424}"/>
                </a:ext>
              </a:extLst>
            </p:cNvPr>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Hexagon 95">
              <a:extLst>
                <a:ext uri="{FF2B5EF4-FFF2-40B4-BE49-F238E27FC236}">
                  <a16:creationId xmlns:a16="http://schemas.microsoft.com/office/drawing/2014/main" id="{38CCA517-3C6B-4FCA-A571-7AA1C119C2DD}"/>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Hexagon 96">
              <a:extLst>
                <a:ext uri="{FF2B5EF4-FFF2-40B4-BE49-F238E27FC236}">
                  <a16:creationId xmlns:a16="http://schemas.microsoft.com/office/drawing/2014/main" id="{C5A8F622-2FC4-4B8E-B173-410B00A86722}"/>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Hexagon 97">
              <a:extLst>
                <a:ext uri="{FF2B5EF4-FFF2-40B4-BE49-F238E27FC236}">
                  <a16:creationId xmlns:a16="http://schemas.microsoft.com/office/drawing/2014/main" id="{291E7F35-F0C4-4BC1-91DD-2767E7C6B591}"/>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Freeform 98">
              <a:extLst>
                <a:ext uri="{FF2B5EF4-FFF2-40B4-BE49-F238E27FC236}">
                  <a16:creationId xmlns:a16="http://schemas.microsoft.com/office/drawing/2014/main" id="{29F84EA1-1B3F-4227-96DE-1AD2D229348A}"/>
                </a:ext>
              </a:extLst>
            </p:cNvPr>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Freeform 99">
              <a:extLst>
                <a:ext uri="{FF2B5EF4-FFF2-40B4-BE49-F238E27FC236}">
                  <a16:creationId xmlns:a16="http://schemas.microsoft.com/office/drawing/2014/main" id="{E461BC70-B653-42DB-936C-FB091BAC7F57}"/>
                </a:ext>
              </a:extLst>
            </p:cNvPr>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6" name="Rectangle 65">
            <a:extLst>
              <a:ext uri="{FF2B5EF4-FFF2-40B4-BE49-F238E27FC236}">
                <a16:creationId xmlns:a16="http://schemas.microsoft.com/office/drawing/2014/main" id="{75E86765-F826-4C7B-8E8B-000F3AB8D6DA}"/>
              </a:ext>
            </a:extLst>
          </p:cNvPr>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Rectangle 69">
            <a:extLst>
              <a:ext uri="{FF2B5EF4-FFF2-40B4-BE49-F238E27FC236}">
                <a16:creationId xmlns:a16="http://schemas.microsoft.com/office/drawing/2014/main" id="{9A8BA051-2E26-4A40-AFB9-E0B27800DFBB}"/>
              </a:ext>
            </a:extLst>
          </p:cNvPr>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Rectangle 70">
            <a:extLst>
              <a:ext uri="{FF2B5EF4-FFF2-40B4-BE49-F238E27FC236}">
                <a16:creationId xmlns:a16="http://schemas.microsoft.com/office/drawing/2014/main" id="{3503C6ED-8F7B-4969-BA54-014B8A692996}"/>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0" name="Title Placeholder 1">
            <a:extLst>
              <a:ext uri="{FF2B5EF4-FFF2-40B4-BE49-F238E27FC236}">
                <a16:creationId xmlns:a16="http://schemas.microsoft.com/office/drawing/2014/main" id="{B1790E03-53C1-40FD-AEC2-395FF1EC29D6}"/>
              </a:ext>
            </a:extLst>
          </p:cNvPr>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1" name="Text Placeholder 2">
            <a:extLst>
              <a:ext uri="{FF2B5EF4-FFF2-40B4-BE49-F238E27FC236}">
                <a16:creationId xmlns:a16="http://schemas.microsoft.com/office/drawing/2014/main" id="{06550DB1-9186-4C8B-A4B7-976D17A86AD0}"/>
              </a:ext>
            </a:extLst>
          </p:cNvPr>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4B650C3-40DC-493C-960C-7634F8DC52F3}"/>
              </a:ext>
            </a:extLst>
          </p:cNvPr>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rgbClr val="FEFEFE"/>
                </a:solidFill>
                <a:latin typeface="+mn-lt"/>
              </a:defRPr>
            </a:lvl1pPr>
          </a:lstStyle>
          <a:p>
            <a:pPr>
              <a:defRPr/>
            </a:pPr>
            <a:fld id="{1BD303FD-72F6-4735-82C6-79DBE7D45809}" type="datetimeFigureOut">
              <a:rPr lang="en-US"/>
              <a:pPr>
                <a:defRPr/>
              </a:pPr>
              <a:t>7/18/2023</a:t>
            </a:fld>
            <a:endParaRPr lang="en-US"/>
          </a:p>
        </p:txBody>
      </p:sp>
      <p:sp>
        <p:nvSpPr>
          <p:cNvPr id="5" name="Footer Placeholder 4">
            <a:extLst>
              <a:ext uri="{FF2B5EF4-FFF2-40B4-BE49-F238E27FC236}">
                <a16:creationId xmlns:a16="http://schemas.microsoft.com/office/drawing/2014/main" id="{97F47166-5833-40DA-94C2-29D94C416D38}"/>
              </a:ext>
            </a:extLst>
          </p:cNvPr>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accent1"/>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9473EED-2182-4695-A697-E55DE0912A74}"/>
              </a:ext>
            </a:extLst>
          </p:cNvPr>
          <p:cNvSpPr>
            <a:spLocks noGrp="1"/>
          </p:cNvSpPr>
          <p:nvPr>
            <p:ph type="sldNum" sz="quarter" idx="4"/>
          </p:nvPr>
        </p:nvSpPr>
        <p:spPr>
          <a:xfrm>
            <a:off x="4649788" y="223838"/>
            <a:ext cx="1331912"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FEFEFE"/>
                </a:solidFill>
              </a:defRPr>
            </a:lvl1pPr>
          </a:lstStyle>
          <a:p>
            <a:pPr>
              <a:defRPr/>
            </a:pPr>
            <a:fld id="{332C42EC-F5C8-4B6B-8848-B945064A615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91" r:id="rId1"/>
    <p:sldLayoutId id="2147483783" r:id="rId2"/>
    <p:sldLayoutId id="2147483784" r:id="rId3"/>
    <p:sldLayoutId id="2147483785" r:id="rId4"/>
    <p:sldLayoutId id="2147483786" r:id="rId5"/>
    <p:sldLayoutId id="2147483787" r:id="rId6"/>
    <p:sldLayoutId id="2147483788" r:id="rId7"/>
    <p:sldLayoutId id="2147483792" r:id="rId8"/>
    <p:sldLayoutId id="2147483793" r:id="rId9"/>
    <p:sldLayoutId id="2147483789" r:id="rId10"/>
    <p:sldLayoutId id="2147483790"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anose="05020102010507070707"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anose="05020102010507070707"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anose="05020102010507070707"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anose="05020102010507070707"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anose="05020102010507070707"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www.hhs.gov/ohrp/humansubjects/guidance/45cfr46.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localhost\Users\rwahrman\Desktop\j0233018.pic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www.findlay.edu/intranet/institutional-review-boar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hhs.gov/ohrp"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phrp.nihtraining.com/users/login.php" TargetMode="External"/><Relationship Id="rId2" Type="http://schemas.openxmlformats.org/officeDocument/2006/relationships/hyperlink" Target="https://about.citiprogram.org/en/homepage/" TargetMode="External"/><Relationship Id="rId1" Type="http://schemas.openxmlformats.org/officeDocument/2006/relationships/slideLayout" Target="../slideLayouts/slideLayout2.xml"/><Relationship Id="rId4" Type="http://schemas.openxmlformats.org/officeDocument/2006/relationships/hyperlink" Target="http://www.hhs.gov/ohrp/education/training/index.html"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mailto:irb@findlay.edu"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98DE0-8409-44ED-9D52-A873274EABE0}"/>
              </a:ext>
            </a:extLst>
          </p:cNvPr>
          <p:cNvSpPr>
            <a:spLocks noGrp="1"/>
          </p:cNvSpPr>
          <p:nvPr>
            <p:ph type="ctrTitle"/>
          </p:nvPr>
        </p:nvSpPr>
        <p:spPr>
          <a:xfrm>
            <a:off x="4724400" y="2286000"/>
            <a:ext cx="3313355" cy="1972236"/>
          </a:xfrm>
          <a:extLst/>
        </p:spPr>
        <p:txBody>
          <a:bodyPr rtlCol="0">
            <a:normAutofit fontScale="90000"/>
          </a:bodyPr>
          <a:lstStyle/>
          <a:p>
            <a:pPr eaLnBrk="1" fontAlgn="auto" hangingPunct="1">
              <a:spcAft>
                <a:spcPts val="0"/>
              </a:spcAft>
              <a:defRPr/>
            </a:pPr>
            <a:r>
              <a:rPr lang="en-US"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Learning </a:t>
            </a:r>
            <a:br>
              <a:rPr lang="en-US"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University of Findlay </a:t>
            </a:r>
            <a:br>
              <a:rPr lang="en-US"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IRB Process</a:t>
            </a:r>
            <a:endParaRPr lang="en-US" dirty="0"/>
          </a:p>
        </p:txBody>
      </p:sp>
      <p:sp>
        <p:nvSpPr>
          <p:cNvPr id="3" name="Subtitle 2">
            <a:extLst>
              <a:ext uri="{FF2B5EF4-FFF2-40B4-BE49-F238E27FC236}">
                <a16:creationId xmlns:a16="http://schemas.microsoft.com/office/drawing/2014/main" id="{FC978D04-1BA4-4D1B-A7EE-6D157DE79C63}"/>
              </a:ext>
            </a:extLst>
          </p:cNvPr>
          <p:cNvSpPr>
            <a:spLocks noGrp="1"/>
          </p:cNvSpPr>
          <p:nvPr>
            <p:ph type="subTitle" idx="1"/>
          </p:nvPr>
        </p:nvSpPr>
        <p:spPr>
          <a:xfrm>
            <a:off x="4724400" y="4191000"/>
            <a:ext cx="3267075" cy="1905000"/>
          </a:xfrm>
        </p:spPr>
        <p:txBody>
          <a:bodyPr rtlCol="0"/>
          <a:lstStyle/>
          <a:p>
            <a:pPr marL="339725" indent="-339725" algn="ctr" defTabSz="457200" eaLnBrk="1" hangingPunct="1">
              <a:lnSpc>
                <a:spcPct val="87000"/>
              </a:lnSpc>
              <a:spcBef>
                <a:spcPts val="800"/>
              </a:spcBef>
              <a:buClr>
                <a:srgbClr val="000000"/>
              </a:buClr>
              <a:buSzPct val="100000"/>
              <a:defRPr/>
            </a:pPr>
            <a:endParaRPr lang="en-US" sz="2800" b="1" kern="0" dirty="0">
              <a:solidFill>
                <a:srgbClr val="000000"/>
              </a:solidFill>
            </a:endParaRPr>
          </a:p>
          <a:p>
            <a:pPr marL="339725" indent="-339725" algn="ctr" defTabSz="457200" eaLnBrk="1" hangingPunct="1">
              <a:lnSpc>
                <a:spcPct val="87000"/>
              </a:lnSpc>
              <a:spcBef>
                <a:spcPts val="800"/>
              </a:spcBef>
              <a:buClr>
                <a:srgbClr val="000000"/>
              </a:buClr>
              <a:buSzPct val="100000"/>
              <a:defRPr/>
            </a:pPr>
            <a:r>
              <a:rPr lang="en-US" sz="2800" b="1" kern="0" dirty="0">
                <a:solidFill>
                  <a:srgbClr val="000000"/>
                </a:solidFill>
              </a:rPr>
              <a:t>Presented by Institutional Review Board :</a:t>
            </a:r>
          </a:p>
          <a:p>
            <a:pPr eaLnBrk="1" fontAlgn="auto" hangingPunct="1">
              <a:spcAft>
                <a:spcPts val="0"/>
              </a:spcAft>
              <a:defRPr/>
            </a:pP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F9E9056-C9AA-4087-8142-A077CEEFC382}"/>
              </a:ext>
            </a:extLst>
          </p:cNvPr>
          <p:cNvSpPr>
            <a:spLocks noGrp="1"/>
          </p:cNvSpPr>
          <p:nvPr>
            <p:ph type="title"/>
          </p:nvPr>
        </p:nvSpPr>
        <p:spPr/>
        <p:txBody>
          <a:bodyPr/>
          <a:lstStyle/>
          <a:p>
            <a:pPr eaLnBrk="1" hangingPunct="1"/>
            <a:r>
              <a:rPr lang="en-US" altLang="en-US"/>
              <a:t>The Belmont Report</a:t>
            </a:r>
          </a:p>
        </p:txBody>
      </p:sp>
      <p:sp>
        <p:nvSpPr>
          <p:cNvPr id="3" name="Content Placeholder 2">
            <a:extLst>
              <a:ext uri="{FF2B5EF4-FFF2-40B4-BE49-F238E27FC236}">
                <a16:creationId xmlns:a16="http://schemas.microsoft.com/office/drawing/2014/main" id="{5B84392B-39CA-4044-AB69-E5E409DD26EF}"/>
              </a:ext>
            </a:extLst>
          </p:cNvPr>
          <p:cNvSpPr>
            <a:spLocks noGrp="1"/>
          </p:cNvSpPr>
          <p:nvPr>
            <p:ph idx="1"/>
          </p:nvPr>
        </p:nvSpPr>
        <p:spPr/>
        <p:txBody>
          <a:bodyPr rtlCol="0">
            <a:normAutofit fontScale="92500" lnSpcReduction="10000"/>
          </a:bodyPr>
          <a:lstStyle/>
          <a:p>
            <a:pPr indent="-274320" eaLnBrk="1" fontAlgn="auto" hangingPunct="1">
              <a:spcAft>
                <a:spcPts val="0"/>
              </a:spcAft>
              <a:defRPr/>
            </a:pPr>
            <a:r>
              <a:rPr lang="en-US" dirty="0"/>
              <a:t>Released by Commission for the Protection of Human Subjects of Biomedical and Behavioral Research</a:t>
            </a:r>
            <a:endParaRPr lang="en-US" b="1" dirty="0"/>
          </a:p>
          <a:p>
            <a:pPr indent="-274320" eaLnBrk="1" fontAlgn="auto" hangingPunct="1">
              <a:spcAft>
                <a:spcPts val="0"/>
              </a:spcAft>
              <a:defRPr/>
            </a:pPr>
            <a:r>
              <a:rPr lang="en-US" b="1" dirty="0"/>
              <a:t>Ethical Principles and Guidelines for the Protection of Human Subjects of Research</a:t>
            </a:r>
          </a:p>
          <a:p>
            <a:pPr indent="-274320" eaLnBrk="1" fontAlgn="auto" hangingPunct="1">
              <a:spcAft>
                <a:spcPts val="0"/>
              </a:spcAft>
              <a:defRPr/>
            </a:pPr>
            <a:r>
              <a:rPr lang="en-US" b="1" dirty="0"/>
              <a:t>April 1979</a:t>
            </a:r>
          </a:p>
          <a:p>
            <a:pPr indent="-274320" eaLnBrk="1" fontAlgn="auto" hangingPunct="1">
              <a:spcAft>
                <a:spcPts val="0"/>
              </a:spcAft>
              <a:defRPr/>
            </a:pPr>
            <a:r>
              <a:rPr lang="en-US" dirty="0"/>
              <a:t>Basic Ethical Principles:</a:t>
            </a:r>
          </a:p>
          <a:p>
            <a:pPr marL="640080" lvl="1" indent="-274320" eaLnBrk="1" fontAlgn="auto" hangingPunct="1">
              <a:spcAft>
                <a:spcPts val="0"/>
              </a:spcAft>
              <a:defRPr/>
            </a:pPr>
            <a:r>
              <a:rPr lang="en-US" dirty="0"/>
              <a:t>Respect for Persons</a:t>
            </a:r>
          </a:p>
          <a:p>
            <a:pPr marL="640080" lvl="1" indent="-274320" eaLnBrk="1" fontAlgn="auto" hangingPunct="1">
              <a:spcAft>
                <a:spcPts val="0"/>
              </a:spcAft>
              <a:defRPr/>
            </a:pPr>
            <a:r>
              <a:rPr lang="en-US" dirty="0"/>
              <a:t>Beneficence</a:t>
            </a:r>
          </a:p>
          <a:p>
            <a:pPr marL="640080" lvl="1" indent="-274320" eaLnBrk="1" fontAlgn="auto" hangingPunct="1">
              <a:spcAft>
                <a:spcPts val="0"/>
              </a:spcAft>
              <a:defRPr/>
            </a:pPr>
            <a:r>
              <a:rPr lang="en-US" dirty="0"/>
              <a:t>Justice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906D2D16-81D5-4B88-AC25-23852C2B8DE2}"/>
              </a:ext>
            </a:extLst>
          </p:cNvPr>
          <p:cNvSpPr>
            <a:spLocks noGrp="1"/>
          </p:cNvSpPr>
          <p:nvPr>
            <p:ph type="ctrTitle"/>
          </p:nvPr>
        </p:nvSpPr>
        <p:spPr>
          <a:xfrm>
            <a:off x="4733925" y="2708275"/>
            <a:ext cx="3313113" cy="1701800"/>
          </a:xfrm>
        </p:spPr>
        <p:txBody>
          <a:bodyPr/>
          <a:lstStyle/>
          <a:p>
            <a:r>
              <a:rPr lang="en-US" altLang="en-US"/>
              <a:t>UF Policy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5C78C3E-C853-4B71-A075-DB7E00B0B8EA}"/>
              </a:ext>
            </a:extLst>
          </p:cNvPr>
          <p:cNvSpPr>
            <a:spLocks noGrp="1"/>
          </p:cNvSpPr>
          <p:nvPr>
            <p:ph type="title"/>
          </p:nvPr>
        </p:nvSpPr>
        <p:spPr/>
        <p:txBody>
          <a:bodyPr/>
          <a:lstStyle/>
          <a:p>
            <a:r>
              <a:rPr lang="en-US" altLang="en-US"/>
              <a:t>Research</a:t>
            </a:r>
          </a:p>
        </p:txBody>
      </p:sp>
      <p:sp>
        <p:nvSpPr>
          <p:cNvPr id="16387" name="Content Placeholder 2">
            <a:extLst>
              <a:ext uri="{FF2B5EF4-FFF2-40B4-BE49-F238E27FC236}">
                <a16:creationId xmlns:a16="http://schemas.microsoft.com/office/drawing/2014/main" id="{059738DC-B84A-4AA6-8C85-559F33BC3875}"/>
              </a:ext>
            </a:extLst>
          </p:cNvPr>
          <p:cNvSpPr>
            <a:spLocks noGrp="1"/>
          </p:cNvSpPr>
          <p:nvPr>
            <p:ph idx="1"/>
          </p:nvPr>
        </p:nvSpPr>
        <p:spPr>
          <a:xfrm>
            <a:off x="1042988" y="2324100"/>
            <a:ext cx="7415212" cy="3848100"/>
          </a:xfrm>
        </p:spPr>
        <p:txBody>
          <a:bodyPr/>
          <a:lstStyle/>
          <a:p>
            <a:r>
              <a:rPr lang="en-US" altLang="en-US"/>
              <a:t>All research done at The University of Findlay is guided by codes of ethical principles developed by the scientific community.</a:t>
            </a:r>
          </a:p>
          <a:p>
            <a:r>
              <a:rPr lang="en-US" altLang="en-US"/>
              <a:t>The manner in which these ethical principles are to be applied (through a peer review process) is established in the </a:t>
            </a:r>
            <a:r>
              <a:rPr lang="en-US" altLang="en-US">
                <a:hlinkClick r:id="rId2"/>
              </a:rPr>
              <a:t>Code of Federal Regulations, Title 45, Part 46</a:t>
            </a:r>
            <a:r>
              <a:rPr lang="en-US" altLang="en-US"/>
              <a:t> (commonly referred to as 45 CFR 46) published in 1981 and last amended in 1991. </a:t>
            </a: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81A23F9-7DB6-4C82-8019-04F5758B03A2}"/>
              </a:ext>
            </a:extLst>
          </p:cNvPr>
          <p:cNvSpPr>
            <a:spLocks noGrp="1"/>
          </p:cNvSpPr>
          <p:nvPr>
            <p:ph type="title"/>
          </p:nvPr>
        </p:nvSpPr>
        <p:spPr>
          <a:xfrm>
            <a:off x="762000" y="887413"/>
            <a:ext cx="7024688" cy="1143000"/>
          </a:xfrm>
        </p:spPr>
        <p:txBody>
          <a:bodyPr/>
          <a:lstStyle/>
          <a:p>
            <a:r>
              <a:rPr lang="en-US" altLang="en-US" sz="4400"/>
              <a:t>The Internal Review Board (IRB) </a:t>
            </a:r>
            <a:endParaRPr lang="en-US" altLang="en-US"/>
          </a:p>
        </p:txBody>
      </p:sp>
      <p:sp>
        <p:nvSpPr>
          <p:cNvPr id="17411" name="Content Placeholder 2">
            <a:extLst>
              <a:ext uri="{FF2B5EF4-FFF2-40B4-BE49-F238E27FC236}">
                <a16:creationId xmlns:a16="http://schemas.microsoft.com/office/drawing/2014/main" id="{2ABA6A87-B346-43D5-B900-BF2657228BAC}"/>
              </a:ext>
            </a:extLst>
          </p:cNvPr>
          <p:cNvSpPr>
            <a:spLocks noGrp="1"/>
          </p:cNvSpPr>
          <p:nvPr>
            <p:ph idx="1"/>
          </p:nvPr>
        </p:nvSpPr>
        <p:spPr>
          <a:xfrm>
            <a:off x="1042988" y="2324100"/>
            <a:ext cx="7466012" cy="4000500"/>
          </a:xfrm>
        </p:spPr>
        <p:txBody>
          <a:bodyPr/>
          <a:lstStyle/>
          <a:p>
            <a:endParaRPr lang="en-US" altLang="en-US"/>
          </a:p>
          <a:p>
            <a:endParaRPr lang="en-US" altLang="en-US"/>
          </a:p>
          <a:p>
            <a:r>
              <a:rPr lang="en-US" altLang="en-US" sz="3200"/>
              <a:t>The University of Findlay has an internal review board charged with reviewing all research conducted at the University for conformity to 45 CFR 46. </a:t>
            </a:r>
          </a:p>
        </p:txBody>
      </p:sp>
      <p:pic>
        <p:nvPicPr>
          <p:cNvPr id="4" name="j0233018.pict">
            <a:hlinkClick r:id="" action="ppaction://media"/>
            <a:extLst>
              <a:ext uri="{FF2B5EF4-FFF2-40B4-BE49-F238E27FC236}">
                <a16:creationId xmlns:a16="http://schemas.microsoft.com/office/drawing/2014/main" id="{03D00854-E487-4D3A-9B7E-5E2DE687B1AC}"/>
              </a:ext>
            </a:extLst>
          </p:cNvPr>
          <p:cNvPicPr>
            <a:picLocks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6096000" y="1066800"/>
            <a:ext cx="2413000"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B831271-4B3A-4260-9296-EBED4F91E154}"/>
              </a:ext>
            </a:extLst>
          </p:cNvPr>
          <p:cNvSpPr>
            <a:spLocks noGrp="1"/>
          </p:cNvSpPr>
          <p:nvPr>
            <p:ph type="title"/>
          </p:nvPr>
        </p:nvSpPr>
        <p:spPr>
          <a:xfrm>
            <a:off x="685800" y="457200"/>
            <a:ext cx="7772400" cy="1143000"/>
          </a:xfrm>
        </p:spPr>
        <p:txBody>
          <a:bodyPr/>
          <a:lstStyle/>
          <a:p>
            <a:r>
              <a:rPr lang="en-US" altLang="en-US" sz="5200"/>
              <a:t>The University of Findlay </a:t>
            </a:r>
          </a:p>
        </p:txBody>
      </p:sp>
      <p:sp>
        <p:nvSpPr>
          <p:cNvPr id="3" name="Content Placeholder 2">
            <a:extLst>
              <a:ext uri="{FF2B5EF4-FFF2-40B4-BE49-F238E27FC236}">
                <a16:creationId xmlns:a16="http://schemas.microsoft.com/office/drawing/2014/main" id="{783BABF2-34EE-4AF7-BDC0-BEA7F6A53C02}"/>
              </a:ext>
            </a:extLst>
          </p:cNvPr>
          <p:cNvSpPr>
            <a:spLocks noGrp="1"/>
          </p:cNvSpPr>
          <p:nvPr>
            <p:ph idx="1"/>
          </p:nvPr>
        </p:nvSpPr>
        <p:spPr>
          <a:xfrm>
            <a:off x="762000" y="1676400"/>
            <a:ext cx="7581900" cy="4718050"/>
          </a:xfrm>
        </p:spPr>
        <p:txBody>
          <a:bodyPr>
            <a:normAutofit fontScale="92500"/>
          </a:bodyPr>
          <a:lstStyle/>
          <a:p>
            <a:pPr>
              <a:defRPr/>
            </a:pPr>
            <a:r>
              <a:rPr lang="en-US" sz="2800" dirty="0"/>
              <a:t>is responsible for the </a:t>
            </a:r>
            <a:r>
              <a:rPr lang="en-US" sz="2800" b="1" dirty="0"/>
              <a:t>protection of the rights and welfare of human subjects </a:t>
            </a:r>
            <a:r>
              <a:rPr lang="en-US" sz="2800" dirty="0"/>
              <a:t>used in </a:t>
            </a:r>
            <a:r>
              <a:rPr lang="en-US" sz="2800" b="1" dirty="0"/>
              <a:t>research</a:t>
            </a:r>
            <a:r>
              <a:rPr lang="en-US" sz="2800" dirty="0"/>
              <a:t> by, or under the supervision of, faculty and staff members of the University</a:t>
            </a:r>
          </a:p>
          <a:p>
            <a:pPr>
              <a:defRPr/>
            </a:pPr>
            <a:r>
              <a:rPr lang="en-US" sz="2800" dirty="0"/>
              <a:t>To meet this responsibility, the </a:t>
            </a:r>
            <a:r>
              <a:rPr lang="en-US" sz="2800" b="1" dirty="0"/>
              <a:t>IRB will review all proposed research projects </a:t>
            </a:r>
            <a:r>
              <a:rPr lang="en-US" sz="2800" dirty="0"/>
              <a:t>involving human subjects conducted by faculty members, University staff, or students, whether funded or not, when facilities, services, or personnel of the University are used. </a:t>
            </a:r>
          </a:p>
          <a:p>
            <a:pPr>
              <a:defRPr/>
            </a:pPr>
            <a:endParaRPr lang="en-US" sz="2800" dirty="0"/>
          </a:p>
          <a:p>
            <a:pPr>
              <a:defRPr/>
            </a:pPr>
            <a:endParaRPr lang="en-US" sz="2800" dirty="0"/>
          </a:p>
          <a:p>
            <a:pP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12B9F65-4EDD-48E9-A295-3A38FC3B66A4}"/>
              </a:ext>
            </a:extLst>
          </p:cNvPr>
          <p:cNvSpPr>
            <a:spLocks noGrp="1"/>
          </p:cNvSpPr>
          <p:nvPr>
            <p:ph type="title"/>
          </p:nvPr>
        </p:nvSpPr>
        <p:spPr/>
        <p:txBody>
          <a:bodyPr/>
          <a:lstStyle/>
          <a:p>
            <a:pPr eaLnBrk="1" hangingPunct="1"/>
            <a:r>
              <a:rPr lang="en-US" altLang="en-US"/>
              <a:t>Research Determination</a:t>
            </a:r>
          </a:p>
        </p:txBody>
      </p:sp>
      <p:sp>
        <p:nvSpPr>
          <p:cNvPr id="19459" name="Content Placeholder 2">
            <a:extLst>
              <a:ext uri="{FF2B5EF4-FFF2-40B4-BE49-F238E27FC236}">
                <a16:creationId xmlns:a16="http://schemas.microsoft.com/office/drawing/2014/main" id="{4F3BE7C5-D343-412B-A504-F01A3BC318F7}"/>
              </a:ext>
            </a:extLst>
          </p:cNvPr>
          <p:cNvSpPr>
            <a:spLocks noGrp="1"/>
          </p:cNvSpPr>
          <p:nvPr>
            <p:ph idx="1"/>
          </p:nvPr>
        </p:nvSpPr>
        <p:spPr/>
        <p:txBody>
          <a:bodyPr/>
          <a:lstStyle/>
          <a:p>
            <a:pPr eaLnBrk="1" hangingPunct="1"/>
            <a:r>
              <a:rPr lang="en-US" altLang="en-US" b="1"/>
              <a:t>Does activity involve research?</a:t>
            </a:r>
          </a:p>
          <a:p>
            <a:pPr eaLnBrk="1" hangingPunct="1"/>
            <a:r>
              <a:rPr lang="en-US" altLang="en-US" b="1"/>
              <a:t>Does research involve human subjects?</a:t>
            </a:r>
          </a:p>
          <a:p>
            <a:pPr eaLnBrk="1" hangingPunct="1"/>
            <a:r>
              <a:rPr lang="en-US" altLang="en-US" b="1"/>
              <a:t>Is the human subject research exempt?</a:t>
            </a:r>
          </a:p>
          <a:p>
            <a:pPr eaLnBrk="1" hangingPunct="1"/>
            <a:r>
              <a:rPr lang="en-US" altLang="en-US" b="1"/>
              <a:t>Is your institution engaged?</a:t>
            </a:r>
          </a:p>
          <a:p>
            <a:pPr eaLnBrk="1" hangingPunct="1"/>
            <a:endParaRPr lang="en-US" altLang="en-US" b="1"/>
          </a:p>
          <a:p>
            <a:pPr eaLnBrk="1" hangingPunct="1"/>
            <a:r>
              <a:rPr lang="en-US" altLang="en-US" b="1"/>
              <a:t>UF Research Determination Worksheet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C2BD9-74C0-4D53-B448-3EFCEDD17BE4}"/>
              </a:ext>
            </a:extLst>
          </p:cNvPr>
          <p:cNvSpPr>
            <a:spLocks noGrp="1"/>
          </p:cNvSpPr>
          <p:nvPr>
            <p:ph type="title"/>
          </p:nvPr>
        </p:nvSpPr>
        <p:spPr/>
        <p:txBody>
          <a:bodyPr rtlCol="0">
            <a:normAutofit fontScale="90000"/>
          </a:bodyPr>
          <a:lstStyle/>
          <a:p>
            <a:pPr eaLnBrk="1" fontAlgn="auto" hangingPunct="1">
              <a:spcAft>
                <a:spcPts val="0"/>
              </a:spcAft>
              <a:defRPr/>
            </a:pPr>
            <a:r>
              <a:rPr lang="en-US" b="1" dirty="0"/>
              <a:t>Does the Activity Involve Research?</a:t>
            </a:r>
            <a:endParaRPr lang="en-US" dirty="0"/>
          </a:p>
        </p:txBody>
      </p:sp>
      <p:sp>
        <p:nvSpPr>
          <p:cNvPr id="20483" name="Content Placeholder 2">
            <a:extLst>
              <a:ext uri="{FF2B5EF4-FFF2-40B4-BE49-F238E27FC236}">
                <a16:creationId xmlns:a16="http://schemas.microsoft.com/office/drawing/2014/main" id="{8981E25C-CC71-4846-A325-7925F9B11961}"/>
              </a:ext>
            </a:extLst>
          </p:cNvPr>
          <p:cNvSpPr>
            <a:spLocks noGrp="1"/>
          </p:cNvSpPr>
          <p:nvPr>
            <p:ph idx="1"/>
          </p:nvPr>
        </p:nvSpPr>
        <p:spPr/>
        <p:txBody>
          <a:bodyPr/>
          <a:lstStyle/>
          <a:p>
            <a:pPr eaLnBrk="1" hangingPunct="1"/>
            <a:r>
              <a:rPr lang="en-US" altLang="en-US" b="1"/>
              <a:t>Research – a systematic investigation designed to develop or contribute to generalizable knowledge</a:t>
            </a:r>
          </a:p>
          <a:p>
            <a:pPr eaLnBrk="1" hangingPunct="1"/>
            <a:r>
              <a:rPr lang="en-US" altLang="en-US" b="1"/>
              <a:t>includes research development, testing, evaluation, pilot studies</a:t>
            </a: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E3B44-87B1-4B9A-8AC0-19B4DF608260}"/>
              </a:ext>
            </a:extLst>
          </p:cNvPr>
          <p:cNvSpPr>
            <a:spLocks noGrp="1"/>
          </p:cNvSpPr>
          <p:nvPr>
            <p:ph type="title"/>
          </p:nvPr>
        </p:nvSpPr>
        <p:spPr/>
        <p:txBody>
          <a:bodyPr rtlCol="0">
            <a:normAutofit fontScale="90000"/>
          </a:bodyPr>
          <a:lstStyle/>
          <a:p>
            <a:pPr eaLnBrk="1" fontAlgn="auto" hangingPunct="1">
              <a:spcAft>
                <a:spcPts val="0"/>
              </a:spcAft>
              <a:defRPr/>
            </a:pPr>
            <a:r>
              <a:rPr lang="en-US" b="1" dirty="0"/>
              <a:t>Does the Research Involve</a:t>
            </a:r>
            <a:br>
              <a:rPr lang="en-US" b="1" dirty="0"/>
            </a:br>
            <a:r>
              <a:rPr lang="en-US" b="1" dirty="0"/>
              <a:t>Human Subjects?</a:t>
            </a:r>
            <a:endParaRPr lang="en-US" dirty="0"/>
          </a:p>
        </p:txBody>
      </p:sp>
      <p:sp>
        <p:nvSpPr>
          <p:cNvPr id="21507" name="Content Placeholder 2">
            <a:extLst>
              <a:ext uri="{FF2B5EF4-FFF2-40B4-BE49-F238E27FC236}">
                <a16:creationId xmlns:a16="http://schemas.microsoft.com/office/drawing/2014/main" id="{AAD50EDB-660E-4C48-88C7-49E41A34ADCA}"/>
              </a:ext>
            </a:extLst>
          </p:cNvPr>
          <p:cNvSpPr>
            <a:spLocks noGrp="1"/>
          </p:cNvSpPr>
          <p:nvPr>
            <p:ph idx="1"/>
          </p:nvPr>
        </p:nvSpPr>
        <p:spPr/>
        <p:txBody>
          <a:bodyPr/>
          <a:lstStyle/>
          <a:p>
            <a:pPr eaLnBrk="1" hangingPunct="1"/>
            <a:r>
              <a:rPr lang="en-US" altLang="en-US" b="1"/>
              <a:t>Human subject – a living individual about whom an investigator conducting research obtains</a:t>
            </a:r>
          </a:p>
          <a:p>
            <a:pPr eaLnBrk="1" hangingPunct="1"/>
            <a:r>
              <a:rPr lang="en-US" altLang="en-US" b="1"/>
              <a:t>data through intervention or interaction with the individual, or</a:t>
            </a:r>
            <a:r>
              <a:rPr lang="en-US" altLang="en-US"/>
              <a:t> </a:t>
            </a:r>
            <a:r>
              <a:rPr lang="en-US" altLang="en-US" b="1"/>
              <a:t>identifiable private information</a:t>
            </a:r>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5CC15-41E8-4DA3-8922-16D19AB34535}"/>
              </a:ext>
            </a:extLst>
          </p:cNvPr>
          <p:cNvSpPr>
            <a:spLocks noGrp="1"/>
          </p:cNvSpPr>
          <p:nvPr>
            <p:ph type="title"/>
          </p:nvPr>
        </p:nvSpPr>
        <p:spPr>
          <a:xfrm>
            <a:off x="609600" y="685800"/>
            <a:ext cx="7848600" cy="1143000"/>
          </a:xfrm>
        </p:spPr>
        <p:txBody>
          <a:bodyPr rtlCol="0">
            <a:normAutofit fontScale="90000"/>
          </a:bodyPr>
          <a:lstStyle/>
          <a:p>
            <a:pPr eaLnBrk="1" fontAlgn="auto" hangingPunct="1">
              <a:spcAft>
                <a:spcPts val="0"/>
              </a:spcAft>
              <a:defRPr/>
            </a:pPr>
            <a:r>
              <a:rPr lang="en-US" b="1" dirty="0"/>
              <a:t>Is the Human Subject Research Exempt?</a:t>
            </a:r>
            <a:endParaRPr lang="en-US" dirty="0"/>
          </a:p>
        </p:txBody>
      </p:sp>
      <p:sp>
        <p:nvSpPr>
          <p:cNvPr id="3" name="Content Placeholder 2">
            <a:extLst>
              <a:ext uri="{FF2B5EF4-FFF2-40B4-BE49-F238E27FC236}">
                <a16:creationId xmlns:a16="http://schemas.microsoft.com/office/drawing/2014/main" id="{F3E78AF9-1554-4BE1-AED4-AB431224B98E}"/>
              </a:ext>
            </a:extLst>
          </p:cNvPr>
          <p:cNvSpPr>
            <a:spLocks noGrp="1"/>
          </p:cNvSpPr>
          <p:nvPr>
            <p:ph idx="1"/>
          </p:nvPr>
        </p:nvSpPr>
        <p:spPr>
          <a:xfrm>
            <a:off x="609600" y="1981200"/>
            <a:ext cx="8001000" cy="4686300"/>
          </a:xfrm>
        </p:spPr>
        <p:txBody>
          <a:bodyPr rtlCol="0">
            <a:normAutofit fontScale="85000" lnSpcReduction="20000"/>
          </a:bodyPr>
          <a:lstStyle/>
          <a:p>
            <a:pPr indent="-274320" eaLnBrk="1" fontAlgn="auto" hangingPunct="1">
              <a:spcAft>
                <a:spcPts val="0"/>
              </a:spcAft>
              <a:defRPr/>
            </a:pPr>
            <a:r>
              <a:rPr lang="en-US" b="1" dirty="0"/>
              <a:t>Categories of Exempt Research*</a:t>
            </a:r>
          </a:p>
          <a:p>
            <a:pPr indent="-274320" eaLnBrk="1" fontAlgn="auto" hangingPunct="1">
              <a:spcAft>
                <a:spcPts val="0"/>
              </a:spcAft>
              <a:defRPr/>
            </a:pPr>
            <a:r>
              <a:rPr lang="en-US" b="1" dirty="0"/>
              <a:t>Normal educational practices in established educational settings</a:t>
            </a:r>
          </a:p>
          <a:p>
            <a:pPr indent="-274320" eaLnBrk="1" fontAlgn="auto" hangingPunct="1">
              <a:spcAft>
                <a:spcPts val="0"/>
              </a:spcAft>
              <a:defRPr/>
            </a:pPr>
            <a:r>
              <a:rPr lang="en-US" b="1" dirty="0"/>
              <a:t>Educational tests, surveys, </a:t>
            </a:r>
          </a:p>
          <a:p>
            <a:pPr indent="-274320" eaLnBrk="1" fontAlgn="auto" hangingPunct="1">
              <a:spcAft>
                <a:spcPts val="0"/>
              </a:spcAft>
              <a:defRPr/>
            </a:pPr>
            <a:r>
              <a:rPr lang="en-US" b="1" dirty="0"/>
              <a:t>Research on elected or appointed public officials or candidates for public office</a:t>
            </a:r>
          </a:p>
          <a:p>
            <a:pPr indent="-274320" eaLnBrk="1" fontAlgn="auto" hangingPunct="1">
              <a:spcAft>
                <a:spcPts val="0"/>
              </a:spcAft>
              <a:defRPr/>
            </a:pPr>
            <a:r>
              <a:rPr lang="en-US" b="1" dirty="0"/>
              <a:t>Research using existing data, if publicly available or recorded without identifiers</a:t>
            </a:r>
          </a:p>
          <a:p>
            <a:pPr indent="-274320" eaLnBrk="1" fontAlgn="auto" hangingPunct="1">
              <a:spcAft>
                <a:spcPts val="0"/>
              </a:spcAft>
              <a:defRPr/>
            </a:pPr>
            <a:r>
              <a:rPr lang="en-US" b="1" dirty="0"/>
              <a:t>Evaluation of public benefit interviews, or observation of public behavior –unless identified &amp; sensitive</a:t>
            </a:r>
          </a:p>
          <a:p>
            <a:pPr indent="-274320" eaLnBrk="1" fontAlgn="auto" hangingPunct="1">
              <a:spcAft>
                <a:spcPts val="0"/>
              </a:spcAft>
              <a:defRPr/>
            </a:pPr>
            <a:r>
              <a:rPr lang="en-US" b="1" dirty="0"/>
              <a:t>Taste and food quality evaluation and consumer acceptance studies</a:t>
            </a:r>
          </a:p>
          <a:p>
            <a:pPr marL="68580" indent="0" eaLnBrk="1" fontAlgn="auto" hangingPunct="1">
              <a:spcAft>
                <a:spcPts val="0"/>
              </a:spcAft>
              <a:buFont typeface="Wingdings 2" panose="05020102010507070707" pitchFamily="18" charset="2"/>
              <a:buNone/>
              <a:defRPr/>
            </a:pPr>
            <a:endParaRPr lang="en-US" b="1" dirty="0"/>
          </a:p>
          <a:p>
            <a:pPr marL="68580" indent="0" eaLnBrk="1" fontAlgn="auto" hangingPunct="1">
              <a:spcAft>
                <a:spcPts val="0"/>
              </a:spcAft>
              <a:buFont typeface="Wingdings 2" panose="05020102010507070707" pitchFamily="18" charset="2"/>
              <a:buNone/>
              <a:defRPr/>
            </a:pPr>
            <a:r>
              <a:rPr lang="en-US" b="1" dirty="0"/>
              <a:t>46.101(b)(1-6) </a:t>
            </a:r>
            <a:r>
              <a:rPr lang="en-US" dirty="0"/>
              <a:t>27</a:t>
            </a:r>
          </a:p>
          <a:p>
            <a:pPr marL="68580" indent="0" eaLnBrk="1" fontAlgn="auto" hangingPunct="1">
              <a:spcAft>
                <a:spcPts val="0"/>
              </a:spcAft>
              <a:buFont typeface="Wingdings 2" panose="05020102010507070707" pitchFamily="18" charset="2"/>
              <a:buNone/>
              <a:defRPr/>
            </a:pPr>
            <a:r>
              <a:rPr lang="en-US" b="1" dirty="0"/>
              <a:t>* Exception for prisoners</a:t>
            </a:r>
          </a:p>
          <a:p>
            <a:pPr marL="68580" indent="0" eaLnBrk="1" fontAlgn="auto" hangingPunct="1">
              <a:spcAft>
                <a:spcPts val="0"/>
              </a:spcAft>
              <a:buFont typeface="Wingdings 2" panose="05020102010507070707" pitchFamily="18" charset="2"/>
              <a:buNone/>
              <a:defRPr/>
            </a:pPr>
            <a:r>
              <a:rPr lang="en-US" b="1" dirty="0"/>
              <a:t>** Exception for children </a:t>
            </a:r>
          </a:p>
          <a:p>
            <a:pPr marL="68580" indent="0" eaLnBrk="1" fontAlgn="auto" hangingPunct="1">
              <a:spcAft>
                <a:spcPts val="0"/>
              </a:spcAft>
              <a:buFont typeface="Wingdings 2" panose="05020102010507070707" pitchFamily="18" charset="2"/>
              <a:buNone/>
              <a:defRPr/>
            </a:pPr>
            <a:endParaRPr lang="en-US" dirty="0"/>
          </a:p>
        </p:txBody>
      </p:sp>
      <p:sp>
        <p:nvSpPr>
          <p:cNvPr id="4" name="Explosion 2 3">
            <a:extLst>
              <a:ext uri="{FF2B5EF4-FFF2-40B4-BE49-F238E27FC236}">
                <a16:creationId xmlns:a16="http://schemas.microsoft.com/office/drawing/2014/main" id="{202EC1C4-61F8-43D2-BF5D-6E2F986A9E9B}"/>
              </a:ext>
            </a:extLst>
          </p:cNvPr>
          <p:cNvSpPr/>
          <p:nvPr/>
        </p:nvSpPr>
        <p:spPr>
          <a:xfrm>
            <a:off x="5257800" y="5029200"/>
            <a:ext cx="3352800" cy="1447800"/>
          </a:xfrm>
          <a:prstGeom prst="irregularSeal2">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t>IRB determines status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E39B239-4634-4D01-95E4-4AD8672862B1}"/>
              </a:ext>
            </a:extLst>
          </p:cNvPr>
          <p:cNvSpPr>
            <a:spLocks noGrp="1"/>
          </p:cNvSpPr>
          <p:nvPr>
            <p:ph type="title"/>
          </p:nvPr>
        </p:nvSpPr>
        <p:spPr>
          <a:xfrm>
            <a:off x="762000" y="457200"/>
            <a:ext cx="7024688" cy="1143000"/>
          </a:xfrm>
        </p:spPr>
        <p:txBody>
          <a:bodyPr/>
          <a:lstStyle/>
          <a:p>
            <a:pPr eaLnBrk="1" hangingPunct="1"/>
            <a:r>
              <a:rPr lang="en-US" altLang="en-US" b="1"/>
              <a:t>Criteria for IRB Approval</a:t>
            </a:r>
            <a:endParaRPr lang="en-US" altLang="en-US"/>
          </a:p>
        </p:txBody>
      </p:sp>
      <p:sp>
        <p:nvSpPr>
          <p:cNvPr id="23555" name="Content Placeholder 2">
            <a:extLst>
              <a:ext uri="{FF2B5EF4-FFF2-40B4-BE49-F238E27FC236}">
                <a16:creationId xmlns:a16="http://schemas.microsoft.com/office/drawing/2014/main" id="{D982495F-C412-4B3C-A0F8-EAB764434E6C}"/>
              </a:ext>
            </a:extLst>
          </p:cNvPr>
          <p:cNvSpPr>
            <a:spLocks noGrp="1"/>
          </p:cNvSpPr>
          <p:nvPr>
            <p:ph idx="1"/>
          </p:nvPr>
        </p:nvSpPr>
        <p:spPr>
          <a:xfrm>
            <a:off x="685800" y="1828800"/>
            <a:ext cx="7772400" cy="4572000"/>
          </a:xfrm>
        </p:spPr>
        <p:txBody>
          <a:bodyPr/>
          <a:lstStyle/>
          <a:p>
            <a:pPr eaLnBrk="1" hangingPunct="1"/>
            <a:r>
              <a:rPr lang="en-US" altLang="en-US" b="1"/>
              <a:t>Findings under §46.111</a:t>
            </a:r>
          </a:p>
          <a:p>
            <a:pPr eaLnBrk="1" hangingPunct="1"/>
            <a:r>
              <a:rPr lang="en-US" altLang="en-US"/>
              <a:t> </a:t>
            </a:r>
            <a:r>
              <a:rPr lang="en-US" altLang="en-US" b="1"/>
              <a:t>Risks minimized</a:t>
            </a:r>
          </a:p>
          <a:p>
            <a:pPr eaLnBrk="1" hangingPunct="1"/>
            <a:r>
              <a:rPr lang="en-US" altLang="en-US"/>
              <a:t> </a:t>
            </a:r>
            <a:r>
              <a:rPr lang="en-US" altLang="en-US" b="1"/>
              <a:t>Risk/benefit ratio reasonable</a:t>
            </a:r>
          </a:p>
          <a:p>
            <a:pPr eaLnBrk="1" hangingPunct="1"/>
            <a:r>
              <a:rPr lang="en-US" altLang="en-US"/>
              <a:t> </a:t>
            </a:r>
            <a:r>
              <a:rPr lang="en-US" altLang="en-US" b="1"/>
              <a:t>Subject selection equitable</a:t>
            </a:r>
          </a:p>
          <a:p>
            <a:pPr eaLnBrk="1" hangingPunct="1"/>
            <a:r>
              <a:rPr lang="en-US" altLang="en-US"/>
              <a:t> </a:t>
            </a:r>
            <a:r>
              <a:rPr lang="en-US" altLang="en-US" b="1"/>
              <a:t>Informed consent – obtained &amp; documented (unless waived)</a:t>
            </a:r>
          </a:p>
          <a:p>
            <a:pPr eaLnBrk="1" hangingPunct="1"/>
            <a:r>
              <a:rPr lang="en-US" altLang="en-US" b="1"/>
              <a:t>Data monitored</a:t>
            </a:r>
          </a:p>
          <a:p>
            <a:pPr eaLnBrk="1" hangingPunct="1"/>
            <a:r>
              <a:rPr lang="en-US" altLang="en-US" b="1"/>
              <a:t>Privacy and confidentiality</a:t>
            </a:r>
          </a:p>
          <a:p>
            <a:pPr eaLnBrk="1" hangingPunct="1"/>
            <a:r>
              <a:rPr lang="en-US" altLang="en-US" b="1"/>
              <a:t>Safeguards for vulnerable subjects</a:t>
            </a:r>
            <a:endParaRPr lang="en-US" altLang="en-US"/>
          </a:p>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3F59FE9-A38A-4253-9ADB-EF12C519F101}"/>
              </a:ext>
            </a:extLst>
          </p:cNvPr>
          <p:cNvSpPr>
            <a:spLocks noGrp="1"/>
          </p:cNvSpPr>
          <p:nvPr>
            <p:ph type="title"/>
          </p:nvPr>
        </p:nvSpPr>
        <p:spPr/>
        <p:txBody>
          <a:bodyPr/>
          <a:lstStyle/>
          <a:p>
            <a:pPr eaLnBrk="1" hangingPunct="1"/>
            <a:r>
              <a:rPr lang="en-US" altLang="en-US"/>
              <a:t>Why?</a:t>
            </a:r>
          </a:p>
        </p:txBody>
      </p:sp>
      <p:sp>
        <p:nvSpPr>
          <p:cNvPr id="6147" name="Content Placeholder 2">
            <a:extLst>
              <a:ext uri="{FF2B5EF4-FFF2-40B4-BE49-F238E27FC236}">
                <a16:creationId xmlns:a16="http://schemas.microsoft.com/office/drawing/2014/main" id="{A92D0758-4F57-4223-B4CC-3C157BE2B2A0}"/>
              </a:ext>
            </a:extLst>
          </p:cNvPr>
          <p:cNvSpPr>
            <a:spLocks noGrp="1"/>
          </p:cNvSpPr>
          <p:nvPr>
            <p:ph idx="1"/>
          </p:nvPr>
        </p:nvSpPr>
        <p:spPr/>
        <p:txBody>
          <a:bodyPr/>
          <a:lstStyle/>
          <a:p>
            <a:pPr eaLnBrk="1" hangingPunct="1"/>
            <a:r>
              <a:rPr lang="en-US" altLang="en-US" b="1"/>
              <a:t>Historically, human subjects have not been protected</a:t>
            </a:r>
          </a:p>
          <a:p>
            <a:pPr eaLnBrk="1" hangingPunct="1"/>
            <a:endParaRPr lang="en-US" altLang="en-US" b="1"/>
          </a:p>
          <a:p>
            <a:pPr eaLnBrk="1" hangingPunct="1"/>
            <a:r>
              <a:rPr lang="en-US" altLang="en-US" b="1"/>
              <a:t>Nuremberg Code</a:t>
            </a:r>
          </a:p>
          <a:p>
            <a:pPr eaLnBrk="1" hangingPunct="1"/>
            <a:r>
              <a:rPr lang="en-US" altLang="en-US" b="1"/>
              <a:t>Declaration of Helsinki</a:t>
            </a:r>
          </a:p>
          <a:p>
            <a:pPr eaLnBrk="1" hangingPunct="1"/>
            <a:r>
              <a:rPr lang="en-US" altLang="en-US" b="1"/>
              <a:t>The Belmont Report</a:t>
            </a: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45D58BE-8925-4815-A225-1F92F5288990}"/>
              </a:ext>
            </a:extLst>
          </p:cNvPr>
          <p:cNvSpPr>
            <a:spLocks noGrp="1"/>
          </p:cNvSpPr>
          <p:nvPr>
            <p:ph type="title"/>
          </p:nvPr>
        </p:nvSpPr>
        <p:spPr>
          <a:xfrm>
            <a:off x="685800" y="533400"/>
            <a:ext cx="7024688" cy="1143000"/>
          </a:xfrm>
        </p:spPr>
        <p:txBody>
          <a:bodyPr/>
          <a:lstStyle/>
          <a:p>
            <a:pPr eaLnBrk="1" hangingPunct="1"/>
            <a:r>
              <a:rPr lang="en-US" altLang="en-US"/>
              <a:t>Level of Risk</a:t>
            </a:r>
          </a:p>
        </p:txBody>
      </p:sp>
      <p:sp>
        <p:nvSpPr>
          <p:cNvPr id="3" name="Content Placeholder 2">
            <a:extLst>
              <a:ext uri="{FF2B5EF4-FFF2-40B4-BE49-F238E27FC236}">
                <a16:creationId xmlns:a16="http://schemas.microsoft.com/office/drawing/2014/main" id="{C257530F-C576-4FB6-A5CD-EDC38CD199E3}"/>
              </a:ext>
            </a:extLst>
          </p:cNvPr>
          <p:cNvSpPr>
            <a:spLocks noGrp="1"/>
          </p:cNvSpPr>
          <p:nvPr>
            <p:ph idx="1"/>
          </p:nvPr>
        </p:nvSpPr>
        <p:spPr>
          <a:xfrm>
            <a:off x="685800" y="1676400"/>
            <a:ext cx="7696200" cy="4724400"/>
          </a:xfrm>
          <a:extLst/>
        </p:spPr>
        <p:txBody>
          <a:bodyPr rtlCol="0">
            <a:normAutofit fontScale="85000" lnSpcReduction="10000"/>
          </a:bodyPr>
          <a:lstStyle/>
          <a:p>
            <a:pPr indent="-274320" defTabSz="457200" eaLnBrk="1" hangingPunct="1">
              <a:lnSpc>
                <a:spcPct val="87000"/>
              </a:lnSpc>
              <a:spcBef>
                <a:spcPts val="600"/>
              </a:spcBef>
              <a:buClr>
                <a:srgbClr val="000000"/>
              </a:buClr>
              <a:buSzPct val="100000"/>
              <a:buFont typeface="Wingdings 2" panose="05020102010507070707" pitchFamily="18" charset="2"/>
              <a:buNone/>
              <a:defRPr/>
            </a:pPr>
            <a:r>
              <a:rPr lang="en-US" kern="0" dirty="0">
                <a:solidFill>
                  <a:srgbClr val="000000"/>
                </a:solidFill>
              </a:rPr>
              <a:t>The degree to which participants are at risk for incurring physical, emotional, psychological or economic risk determines the level of IRB scrutiny. The following categories are generally used to classify participants:</a:t>
            </a:r>
          </a:p>
          <a:p>
            <a:pPr indent="-274320" defTabSz="457200" eaLnBrk="1" hangingPunct="1">
              <a:lnSpc>
                <a:spcPct val="87000"/>
              </a:lnSpc>
              <a:spcBef>
                <a:spcPts val="600"/>
              </a:spcBef>
              <a:buClr>
                <a:srgbClr val="000000"/>
              </a:buClr>
              <a:buSzPct val="100000"/>
              <a:buFont typeface="Wingdings 2" panose="05020102010507070707" pitchFamily="18" charset="2"/>
              <a:buNone/>
              <a:defRPr/>
            </a:pPr>
            <a:endParaRPr lang="en-US" sz="1050" kern="0" dirty="0">
              <a:solidFill>
                <a:srgbClr val="000000"/>
              </a:solidFill>
            </a:endParaRPr>
          </a:p>
          <a:p>
            <a:pPr indent="-274320" eaLnBrk="1" hangingPunct="1">
              <a:spcBef>
                <a:spcPct val="0"/>
              </a:spcBef>
              <a:defRPr/>
            </a:pPr>
            <a:r>
              <a:rPr lang="en-US" sz="3200"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Less-Than-Minimal Risk: </a:t>
            </a:r>
            <a:r>
              <a:rPr lang="en-US" dirty="0">
                <a:solidFill>
                  <a:srgbClr val="000000"/>
                </a:solidFill>
              </a:rPr>
              <a:t>No known or anticipated  physical, emotional, psychological or economic risk.</a:t>
            </a:r>
          </a:p>
          <a:p>
            <a:pPr indent="-274320" eaLnBrk="1" hangingPunct="1">
              <a:spcBef>
                <a:spcPct val="0"/>
              </a:spcBef>
              <a:defRPr/>
            </a:pPr>
            <a:endParaRPr lang="en-US" sz="1050" dirty="0">
              <a:solidFill>
                <a:srgbClr val="000000"/>
              </a:solidFill>
            </a:endParaRPr>
          </a:p>
          <a:p>
            <a:pPr indent="-274320" eaLnBrk="1" hangingPunct="1">
              <a:spcBef>
                <a:spcPct val="0"/>
              </a:spcBef>
              <a:defRPr/>
            </a:pPr>
            <a:r>
              <a:rPr lang="en-US" sz="3200"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Minimal Risk: </a:t>
            </a:r>
            <a:r>
              <a:rPr lang="en-US" dirty="0">
                <a:solidFill>
                  <a:srgbClr val="000000"/>
                </a:solidFill>
              </a:rPr>
              <a:t>Presents only the kind of risk encountered in daily life (e.g. moderate exercise, minor stress from testing or surveys on sensitive topics).</a:t>
            </a:r>
          </a:p>
          <a:p>
            <a:pPr indent="-274320" eaLnBrk="1" hangingPunct="1">
              <a:spcBef>
                <a:spcPct val="0"/>
              </a:spcBef>
              <a:defRPr/>
            </a:pPr>
            <a:endParaRPr lang="en-US" sz="1050" dirty="0">
              <a:solidFill>
                <a:srgbClr val="000000"/>
              </a:solidFill>
            </a:endParaRPr>
          </a:p>
          <a:p>
            <a:pPr indent="-274320" eaLnBrk="1" hangingPunct="1">
              <a:spcBef>
                <a:spcPct val="0"/>
              </a:spcBef>
              <a:defRPr/>
            </a:pPr>
            <a:r>
              <a:rPr lang="en-US" sz="3200"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Greater-Than-Minimal Risk: </a:t>
            </a:r>
            <a:r>
              <a:rPr lang="en-US" dirty="0">
                <a:solidFill>
                  <a:srgbClr val="000000"/>
                </a:solidFill>
              </a:rPr>
              <a:t>Risks beyond that ordinarily encountered (e.g. maximal exercise of non-healthy individuals, stressful psychological tests, questions about illegal activities).  </a:t>
            </a:r>
            <a:endParaRPr lang="en-US" sz="4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E49B7C5C-CE0F-40A1-A7B2-8570E2D2FFDE}"/>
              </a:ext>
            </a:extLst>
          </p:cNvPr>
          <p:cNvSpPr>
            <a:spLocks noGrp="1"/>
          </p:cNvSpPr>
          <p:nvPr>
            <p:ph type="title"/>
          </p:nvPr>
        </p:nvSpPr>
        <p:spPr/>
        <p:txBody>
          <a:bodyPr/>
          <a:lstStyle/>
          <a:p>
            <a:pPr eaLnBrk="1" hangingPunct="1"/>
            <a:r>
              <a:rPr lang="en-US" altLang="en-US"/>
              <a:t>Levels of Review</a:t>
            </a:r>
          </a:p>
        </p:txBody>
      </p:sp>
      <p:sp>
        <p:nvSpPr>
          <p:cNvPr id="3" name="Content Placeholder 2">
            <a:extLst>
              <a:ext uri="{FF2B5EF4-FFF2-40B4-BE49-F238E27FC236}">
                <a16:creationId xmlns:a16="http://schemas.microsoft.com/office/drawing/2014/main" id="{9A11C198-CC8F-47DF-BF4F-49156A533227}"/>
              </a:ext>
            </a:extLst>
          </p:cNvPr>
          <p:cNvSpPr>
            <a:spLocks noGrp="1"/>
          </p:cNvSpPr>
          <p:nvPr>
            <p:ph idx="1"/>
          </p:nvPr>
        </p:nvSpPr>
        <p:spPr>
          <a:xfrm>
            <a:off x="1043492" y="2323652"/>
            <a:ext cx="6777317" cy="3508977"/>
          </a:xfrm>
          <a:extLst/>
        </p:spPr>
        <p:txBody>
          <a:bodyPr rtlCol="0">
            <a:normAutofit/>
          </a:bodyPr>
          <a:lstStyle/>
          <a:p>
            <a:pPr indent="-274320" algn="ctr" defTabSz="457200" eaLnBrk="1" hangingPunct="1">
              <a:lnSpc>
                <a:spcPct val="87000"/>
              </a:lnSpc>
              <a:spcBef>
                <a:spcPts val="600"/>
              </a:spcBef>
              <a:buClr>
                <a:srgbClr val="000000"/>
              </a:buClr>
              <a:buSzPct val="100000"/>
              <a:buFont typeface="Wingdings 2" panose="05020102010507070707" pitchFamily="18" charset="2"/>
              <a:buNone/>
              <a:defRPr/>
            </a:pPr>
            <a:r>
              <a:rPr lang="en-US" kern="0" dirty="0">
                <a:solidFill>
                  <a:srgbClr val="000000"/>
                </a:solidFill>
              </a:rPr>
              <a:t>Largely based on the level of risk presented to the subjects.</a:t>
            </a:r>
          </a:p>
          <a:p>
            <a:pPr indent="-274320" defTabSz="457200" eaLnBrk="1" hangingPunct="1">
              <a:lnSpc>
                <a:spcPct val="87000"/>
              </a:lnSpc>
              <a:spcBef>
                <a:spcPts val="600"/>
              </a:spcBef>
              <a:buClr>
                <a:srgbClr val="000000"/>
              </a:buClr>
              <a:buSzPct val="100000"/>
              <a:buFont typeface="Wingdings 2" panose="05020102010507070707" pitchFamily="18" charset="2"/>
              <a:buNone/>
              <a:defRPr/>
            </a:pPr>
            <a:endParaRPr lang="en-US" sz="1050" kern="0" dirty="0">
              <a:solidFill>
                <a:srgbClr val="000000"/>
              </a:solidFill>
            </a:endParaRPr>
          </a:p>
          <a:p>
            <a:pPr indent="-274320" eaLnBrk="1" hangingPunct="1">
              <a:spcBef>
                <a:spcPct val="0"/>
              </a:spcBef>
              <a:defRPr/>
            </a:pPr>
            <a:r>
              <a:rPr lang="en-US" sz="3200" b="1" dirty="0">
                <a:ln w="12700">
                  <a:solidFill>
                    <a:schemeClr val="tx2">
                      <a:satMod val="155000"/>
                    </a:schemeClr>
                  </a:solidFill>
                  <a:prstDash val="solid"/>
                </a:ln>
                <a:solidFill>
                  <a:schemeClr val="tx1">
                    <a:lumMod val="85000"/>
                    <a:lumOff val="15000"/>
                  </a:schemeClr>
                </a:solidFill>
              </a:rPr>
              <a:t>Exempt:</a:t>
            </a:r>
            <a:r>
              <a:rPr lang="en-US" sz="3200"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 </a:t>
            </a:r>
            <a:r>
              <a:rPr lang="en-US" dirty="0">
                <a:solidFill>
                  <a:srgbClr val="000000"/>
                </a:solidFill>
              </a:rPr>
              <a:t>Single IRB member review.</a:t>
            </a:r>
          </a:p>
          <a:p>
            <a:pPr indent="-274320" eaLnBrk="1" hangingPunct="1">
              <a:spcBef>
                <a:spcPct val="0"/>
              </a:spcBef>
              <a:defRPr/>
            </a:pPr>
            <a:endParaRPr lang="en-US" sz="1050" dirty="0">
              <a:solidFill>
                <a:srgbClr val="000000"/>
              </a:solidFill>
            </a:endParaRPr>
          </a:p>
          <a:p>
            <a:pPr indent="-274320" eaLnBrk="1" fontAlgn="auto" hangingPunct="1">
              <a:spcAft>
                <a:spcPts val="0"/>
              </a:spcAft>
              <a:defRPr/>
            </a:pPr>
            <a:r>
              <a:rPr lang="en-US" sz="3200" b="1" dirty="0">
                <a:ln w="12700">
                  <a:solidFill>
                    <a:schemeClr val="tx2">
                      <a:satMod val="155000"/>
                    </a:schemeClr>
                  </a:solidFill>
                  <a:prstDash val="solid"/>
                </a:ln>
                <a:solidFill>
                  <a:schemeClr val="tx1">
                    <a:lumMod val="85000"/>
                    <a:lumOff val="15000"/>
                  </a:schemeClr>
                </a:solidFill>
              </a:rPr>
              <a:t>Expedited: </a:t>
            </a:r>
            <a:r>
              <a:rPr lang="en-US" dirty="0"/>
              <a:t>Two Reviewers. </a:t>
            </a:r>
            <a:endParaRPr lang="en-US" sz="1050" dirty="0">
              <a:solidFill>
                <a:srgbClr val="000000"/>
              </a:solidFill>
            </a:endParaRPr>
          </a:p>
          <a:p>
            <a:pPr indent="-274320" eaLnBrk="1" fontAlgn="auto" hangingPunct="1">
              <a:spcAft>
                <a:spcPts val="0"/>
              </a:spcAft>
              <a:defRPr/>
            </a:pPr>
            <a:r>
              <a:rPr lang="en-US" sz="3200" b="1" dirty="0">
                <a:ln w="12700">
                  <a:solidFill>
                    <a:schemeClr val="tx2">
                      <a:satMod val="155000"/>
                    </a:schemeClr>
                  </a:solidFill>
                  <a:prstDash val="solid"/>
                </a:ln>
                <a:solidFill>
                  <a:schemeClr val="tx1">
                    <a:lumMod val="85000"/>
                    <a:lumOff val="15000"/>
                  </a:schemeClr>
                </a:solidFill>
              </a:rPr>
              <a:t>Full Review:</a:t>
            </a:r>
            <a:r>
              <a:rPr lang="en-US" sz="3200"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 </a:t>
            </a:r>
            <a:r>
              <a:rPr lang="en-US" dirty="0"/>
              <a:t>Full Committee Review. Application reviewed at monthly meeting of the IRB.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D9D9D9"/>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5961E4D-72AE-4E7E-BF14-60500EDBC7E3}"/>
              </a:ext>
            </a:extLst>
          </p:cNvPr>
          <p:cNvSpPr/>
          <p:nvPr/>
        </p:nvSpPr>
        <p:spPr>
          <a:xfrm>
            <a:off x="0" y="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2" name="Rectangle 11">
            <a:extLst>
              <a:ext uri="{FF2B5EF4-FFF2-40B4-BE49-F238E27FC236}">
                <a16:creationId xmlns:a16="http://schemas.microsoft.com/office/drawing/2014/main" id="{221C5E67-1CA6-44A4-9DBE-54D31A73754A}"/>
              </a:ext>
            </a:extLst>
          </p:cNvPr>
          <p:cNvSpPr/>
          <p:nvPr/>
        </p:nvSpPr>
        <p:spPr>
          <a:xfrm>
            <a:off x="0" y="76200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3" name="Rectangle 12">
            <a:extLst>
              <a:ext uri="{FF2B5EF4-FFF2-40B4-BE49-F238E27FC236}">
                <a16:creationId xmlns:a16="http://schemas.microsoft.com/office/drawing/2014/main" id="{A1FE39FA-5421-4097-A34E-F25A2B093B5F}"/>
              </a:ext>
            </a:extLst>
          </p:cNvPr>
          <p:cNvSpPr/>
          <p:nvPr/>
        </p:nvSpPr>
        <p:spPr>
          <a:xfrm>
            <a:off x="0" y="152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4" name="Rectangle 13">
            <a:extLst>
              <a:ext uri="{FF2B5EF4-FFF2-40B4-BE49-F238E27FC236}">
                <a16:creationId xmlns:a16="http://schemas.microsoft.com/office/drawing/2014/main" id="{A64C2933-B917-493A-A88D-9E1D15FB52EE}"/>
              </a:ext>
            </a:extLst>
          </p:cNvPr>
          <p:cNvSpPr/>
          <p:nvPr/>
        </p:nvSpPr>
        <p:spPr>
          <a:xfrm>
            <a:off x="0" y="228600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5" name="Rectangle 14">
            <a:extLst>
              <a:ext uri="{FF2B5EF4-FFF2-40B4-BE49-F238E27FC236}">
                <a16:creationId xmlns:a16="http://schemas.microsoft.com/office/drawing/2014/main" id="{BAC7DDC1-B898-49FD-9BE6-891F2C5578A7}"/>
              </a:ext>
            </a:extLst>
          </p:cNvPr>
          <p:cNvSpPr/>
          <p:nvPr/>
        </p:nvSpPr>
        <p:spPr>
          <a:xfrm>
            <a:off x="0" y="3048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6" name="Rectangle 15">
            <a:extLst>
              <a:ext uri="{FF2B5EF4-FFF2-40B4-BE49-F238E27FC236}">
                <a16:creationId xmlns:a16="http://schemas.microsoft.com/office/drawing/2014/main" id="{F960C514-292E-4ED7-B2C7-FA69EBD1AEDD}"/>
              </a:ext>
            </a:extLst>
          </p:cNvPr>
          <p:cNvSpPr/>
          <p:nvPr/>
        </p:nvSpPr>
        <p:spPr>
          <a:xfrm>
            <a:off x="0" y="381000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7" name="Rectangle 16">
            <a:extLst>
              <a:ext uri="{FF2B5EF4-FFF2-40B4-BE49-F238E27FC236}">
                <a16:creationId xmlns:a16="http://schemas.microsoft.com/office/drawing/2014/main" id="{171F62B2-97E1-4300-97E3-3BC482D959A5}"/>
              </a:ext>
            </a:extLst>
          </p:cNvPr>
          <p:cNvSpPr/>
          <p:nvPr/>
        </p:nvSpPr>
        <p:spPr>
          <a:xfrm>
            <a:off x="0" y="457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8" name="Rectangle 17">
            <a:extLst>
              <a:ext uri="{FF2B5EF4-FFF2-40B4-BE49-F238E27FC236}">
                <a16:creationId xmlns:a16="http://schemas.microsoft.com/office/drawing/2014/main" id="{71C20704-AABE-492F-952A-769CE1812442}"/>
              </a:ext>
            </a:extLst>
          </p:cNvPr>
          <p:cNvSpPr/>
          <p:nvPr/>
        </p:nvSpPr>
        <p:spPr>
          <a:xfrm>
            <a:off x="0" y="533400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9" name="Rectangle 18">
            <a:extLst>
              <a:ext uri="{FF2B5EF4-FFF2-40B4-BE49-F238E27FC236}">
                <a16:creationId xmlns:a16="http://schemas.microsoft.com/office/drawing/2014/main" id="{2899EC9A-2F10-482D-BE70-BA8AE9C23CFB}"/>
              </a:ext>
            </a:extLst>
          </p:cNvPr>
          <p:cNvSpPr/>
          <p:nvPr/>
        </p:nvSpPr>
        <p:spPr>
          <a:xfrm>
            <a:off x="0" y="609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0" name="Rectangle 19">
            <a:extLst>
              <a:ext uri="{FF2B5EF4-FFF2-40B4-BE49-F238E27FC236}">
                <a16:creationId xmlns:a16="http://schemas.microsoft.com/office/drawing/2014/main" id="{E5FA3087-9127-479D-9DBC-4BC29E9F13E9}"/>
              </a:ext>
            </a:extLst>
          </p:cNvPr>
          <p:cNvSpPr/>
          <p:nvPr/>
        </p:nvSpPr>
        <p:spPr>
          <a:xfrm>
            <a:off x="762000" y="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1" name="Rectangle 20">
            <a:extLst>
              <a:ext uri="{FF2B5EF4-FFF2-40B4-BE49-F238E27FC236}">
                <a16:creationId xmlns:a16="http://schemas.microsoft.com/office/drawing/2014/main" id="{C5214570-80A8-4A9C-8A2E-C9640F243477}"/>
              </a:ext>
            </a:extLst>
          </p:cNvPr>
          <p:cNvSpPr/>
          <p:nvPr/>
        </p:nvSpPr>
        <p:spPr>
          <a:xfrm>
            <a:off x="1524000" y="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2" name="Rectangle 21">
            <a:extLst>
              <a:ext uri="{FF2B5EF4-FFF2-40B4-BE49-F238E27FC236}">
                <a16:creationId xmlns:a16="http://schemas.microsoft.com/office/drawing/2014/main" id="{15D9CFFC-AFAF-46A2-9340-165921333F11}"/>
              </a:ext>
            </a:extLst>
          </p:cNvPr>
          <p:cNvSpPr/>
          <p:nvPr/>
        </p:nvSpPr>
        <p:spPr>
          <a:xfrm>
            <a:off x="2286000" y="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3" name="Rectangle 22">
            <a:extLst>
              <a:ext uri="{FF2B5EF4-FFF2-40B4-BE49-F238E27FC236}">
                <a16:creationId xmlns:a16="http://schemas.microsoft.com/office/drawing/2014/main" id="{E84EAF32-4908-470E-A0E8-5143FD1A071F}"/>
              </a:ext>
            </a:extLst>
          </p:cNvPr>
          <p:cNvSpPr/>
          <p:nvPr/>
        </p:nvSpPr>
        <p:spPr>
          <a:xfrm>
            <a:off x="3048000" y="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4" name="Rectangle 23">
            <a:extLst>
              <a:ext uri="{FF2B5EF4-FFF2-40B4-BE49-F238E27FC236}">
                <a16:creationId xmlns:a16="http://schemas.microsoft.com/office/drawing/2014/main" id="{FB384E8A-DF25-4EE9-B5DE-C0E9FF326A42}"/>
              </a:ext>
            </a:extLst>
          </p:cNvPr>
          <p:cNvSpPr/>
          <p:nvPr/>
        </p:nvSpPr>
        <p:spPr>
          <a:xfrm>
            <a:off x="3810000" y="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5" name="Rectangle 24">
            <a:extLst>
              <a:ext uri="{FF2B5EF4-FFF2-40B4-BE49-F238E27FC236}">
                <a16:creationId xmlns:a16="http://schemas.microsoft.com/office/drawing/2014/main" id="{58B1F6EC-7627-4775-8803-3BF90628C2F3}"/>
              </a:ext>
            </a:extLst>
          </p:cNvPr>
          <p:cNvSpPr/>
          <p:nvPr/>
        </p:nvSpPr>
        <p:spPr>
          <a:xfrm>
            <a:off x="4572000" y="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6" name="Rectangle 25">
            <a:extLst>
              <a:ext uri="{FF2B5EF4-FFF2-40B4-BE49-F238E27FC236}">
                <a16:creationId xmlns:a16="http://schemas.microsoft.com/office/drawing/2014/main" id="{327FF737-454A-44B4-9333-1FBD7919F3A0}"/>
              </a:ext>
            </a:extLst>
          </p:cNvPr>
          <p:cNvSpPr/>
          <p:nvPr/>
        </p:nvSpPr>
        <p:spPr>
          <a:xfrm>
            <a:off x="5334000" y="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7" name="Rectangle 26">
            <a:extLst>
              <a:ext uri="{FF2B5EF4-FFF2-40B4-BE49-F238E27FC236}">
                <a16:creationId xmlns:a16="http://schemas.microsoft.com/office/drawing/2014/main" id="{0BC72EB4-744C-4D4E-A903-CA13EEC54E99}"/>
              </a:ext>
            </a:extLst>
          </p:cNvPr>
          <p:cNvSpPr/>
          <p:nvPr/>
        </p:nvSpPr>
        <p:spPr>
          <a:xfrm>
            <a:off x="6096000" y="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8" name="Rectangle 27">
            <a:extLst>
              <a:ext uri="{FF2B5EF4-FFF2-40B4-BE49-F238E27FC236}">
                <a16:creationId xmlns:a16="http://schemas.microsoft.com/office/drawing/2014/main" id="{AFE66C07-71BD-4CDB-8B65-DF1C9EBC5C74}"/>
              </a:ext>
            </a:extLst>
          </p:cNvPr>
          <p:cNvSpPr/>
          <p:nvPr/>
        </p:nvSpPr>
        <p:spPr>
          <a:xfrm>
            <a:off x="6858000" y="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9" name="Rectangle 28">
            <a:extLst>
              <a:ext uri="{FF2B5EF4-FFF2-40B4-BE49-F238E27FC236}">
                <a16:creationId xmlns:a16="http://schemas.microsoft.com/office/drawing/2014/main" id="{E5EFD3CF-B2E6-4EAE-B8A1-1DB1248E5366}"/>
              </a:ext>
            </a:extLst>
          </p:cNvPr>
          <p:cNvSpPr/>
          <p:nvPr/>
        </p:nvSpPr>
        <p:spPr>
          <a:xfrm>
            <a:off x="7620000" y="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0" name="Rectangle 29">
            <a:extLst>
              <a:ext uri="{FF2B5EF4-FFF2-40B4-BE49-F238E27FC236}">
                <a16:creationId xmlns:a16="http://schemas.microsoft.com/office/drawing/2014/main" id="{F3BBF314-3FEF-4CCF-B380-D9EB4923F732}"/>
              </a:ext>
            </a:extLst>
          </p:cNvPr>
          <p:cNvSpPr/>
          <p:nvPr/>
        </p:nvSpPr>
        <p:spPr>
          <a:xfrm>
            <a:off x="8382000" y="0"/>
            <a:ext cx="762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1" name="Rectangle 30">
            <a:extLst>
              <a:ext uri="{FF2B5EF4-FFF2-40B4-BE49-F238E27FC236}">
                <a16:creationId xmlns:a16="http://schemas.microsoft.com/office/drawing/2014/main" id="{F34019D2-5668-4AC1-A0D6-5FF50DCED397}"/>
              </a:ext>
            </a:extLst>
          </p:cNvPr>
          <p:cNvSpPr/>
          <p:nvPr/>
        </p:nvSpPr>
        <p:spPr>
          <a:xfrm>
            <a:off x="762000" y="228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2" name="Rectangle 31">
            <a:extLst>
              <a:ext uri="{FF2B5EF4-FFF2-40B4-BE49-F238E27FC236}">
                <a16:creationId xmlns:a16="http://schemas.microsoft.com/office/drawing/2014/main" id="{3EF366D0-FB6A-4FCF-89A2-BABDE167B065}"/>
              </a:ext>
            </a:extLst>
          </p:cNvPr>
          <p:cNvSpPr/>
          <p:nvPr/>
        </p:nvSpPr>
        <p:spPr>
          <a:xfrm>
            <a:off x="762000" y="76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3" name="Rectangle 32">
            <a:extLst>
              <a:ext uri="{FF2B5EF4-FFF2-40B4-BE49-F238E27FC236}">
                <a16:creationId xmlns:a16="http://schemas.microsoft.com/office/drawing/2014/main" id="{15AD0F91-4A72-400A-A976-A371323E0B7E}"/>
              </a:ext>
            </a:extLst>
          </p:cNvPr>
          <p:cNvSpPr/>
          <p:nvPr/>
        </p:nvSpPr>
        <p:spPr>
          <a:xfrm>
            <a:off x="2286000" y="76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4" name="Rectangle 33">
            <a:extLst>
              <a:ext uri="{FF2B5EF4-FFF2-40B4-BE49-F238E27FC236}">
                <a16:creationId xmlns:a16="http://schemas.microsoft.com/office/drawing/2014/main" id="{3CE0533F-146F-4657-AE42-29AF00AC3399}"/>
              </a:ext>
            </a:extLst>
          </p:cNvPr>
          <p:cNvSpPr/>
          <p:nvPr/>
        </p:nvSpPr>
        <p:spPr>
          <a:xfrm>
            <a:off x="762000" y="3810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5" name="Rectangle 34">
            <a:extLst>
              <a:ext uri="{FF2B5EF4-FFF2-40B4-BE49-F238E27FC236}">
                <a16:creationId xmlns:a16="http://schemas.microsoft.com/office/drawing/2014/main" id="{4E430E90-336E-45F9-A07B-2E71A671FADD}"/>
              </a:ext>
            </a:extLst>
          </p:cNvPr>
          <p:cNvSpPr/>
          <p:nvPr/>
        </p:nvSpPr>
        <p:spPr>
          <a:xfrm>
            <a:off x="3810000" y="76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6" name="Rectangle 35">
            <a:extLst>
              <a:ext uri="{FF2B5EF4-FFF2-40B4-BE49-F238E27FC236}">
                <a16:creationId xmlns:a16="http://schemas.microsoft.com/office/drawing/2014/main" id="{4EC910DE-C246-43C7-BFD4-97C6151BD112}"/>
              </a:ext>
            </a:extLst>
          </p:cNvPr>
          <p:cNvSpPr/>
          <p:nvPr/>
        </p:nvSpPr>
        <p:spPr>
          <a:xfrm>
            <a:off x="762000" y="533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7" name="Rectangle 36">
            <a:extLst>
              <a:ext uri="{FF2B5EF4-FFF2-40B4-BE49-F238E27FC236}">
                <a16:creationId xmlns:a16="http://schemas.microsoft.com/office/drawing/2014/main" id="{8F9864CF-CA4E-442B-A6EA-42131CEAD50F}"/>
              </a:ext>
            </a:extLst>
          </p:cNvPr>
          <p:cNvSpPr/>
          <p:nvPr/>
        </p:nvSpPr>
        <p:spPr>
          <a:xfrm>
            <a:off x="1524000" y="152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8" name="Rectangle 37">
            <a:extLst>
              <a:ext uri="{FF2B5EF4-FFF2-40B4-BE49-F238E27FC236}">
                <a16:creationId xmlns:a16="http://schemas.microsoft.com/office/drawing/2014/main" id="{4888EDCB-6B5C-4CF6-859D-6710B0388FC9}"/>
              </a:ext>
            </a:extLst>
          </p:cNvPr>
          <p:cNvSpPr/>
          <p:nvPr/>
        </p:nvSpPr>
        <p:spPr>
          <a:xfrm>
            <a:off x="1524000" y="3048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0" name="Rectangle 39">
            <a:extLst>
              <a:ext uri="{FF2B5EF4-FFF2-40B4-BE49-F238E27FC236}">
                <a16:creationId xmlns:a16="http://schemas.microsoft.com/office/drawing/2014/main" id="{6974C67F-93FF-456D-8BFD-9D2927337B3D}"/>
              </a:ext>
            </a:extLst>
          </p:cNvPr>
          <p:cNvSpPr/>
          <p:nvPr/>
        </p:nvSpPr>
        <p:spPr>
          <a:xfrm>
            <a:off x="1524000" y="457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1" name="Rectangle 40">
            <a:extLst>
              <a:ext uri="{FF2B5EF4-FFF2-40B4-BE49-F238E27FC236}">
                <a16:creationId xmlns:a16="http://schemas.microsoft.com/office/drawing/2014/main" id="{AE9DD2A8-5B4A-43B2-AD16-93E47C3D06BC}"/>
              </a:ext>
            </a:extLst>
          </p:cNvPr>
          <p:cNvSpPr/>
          <p:nvPr/>
        </p:nvSpPr>
        <p:spPr>
          <a:xfrm>
            <a:off x="1524000" y="609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2" name="Rectangle 41">
            <a:extLst>
              <a:ext uri="{FF2B5EF4-FFF2-40B4-BE49-F238E27FC236}">
                <a16:creationId xmlns:a16="http://schemas.microsoft.com/office/drawing/2014/main" id="{B5EE4AE1-757A-4E1D-B3A9-BEE3BFA9CED8}"/>
              </a:ext>
            </a:extLst>
          </p:cNvPr>
          <p:cNvSpPr/>
          <p:nvPr/>
        </p:nvSpPr>
        <p:spPr>
          <a:xfrm>
            <a:off x="2286000" y="228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3" name="Rectangle 42">
            <a:extLst>
              <a:ext uri="{FF2B5EF4-FFF2-40B4-BE49-F238E27FC236}">
                <a16:creationId xmlns:a16="http://schemas.microsoft.com/office/drawing/2014/main" id="{9DA9ABAF-0620-459D-A2DF-EB708530B1AE}"/>
              </a:ext>
            </a:extLst>
          </p:cNvPr>
          <p:cNvSpPr/>
          <p:nvPr/>
        </p:nvSpPr>
        <p:spPr>
          <a:xfrm>
            <a:off x="3048000" y="152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4" name="Rectangle 43">
            <a:extLst>
              <a:ext uri="{FF2B5EF4-FFF2-40B4-BE49-F238E27FC236}">
                <a16:creationId xmlns:a16="http://schemas.microsoft.com/office/drawing/2014/main" id="{2EA7D04D-A10A-44D4-A5E9-4EF54F53921C}"/>
              </a:ext>
            </a:extLst>
          </p:cNvPr>
          <p:cNvSpPr/>
          <p:nvPr/>
        </p:nvSpPr>
        <p:spPr>
          <a:xfrm>
            <a:off x="2286000" y="3810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5" name="Rectangle 44">
            <a:extLst>
              <a:ext uri="{FF2B5EF4-FFF2-40B4-BE49-F238E27FC236}">
                <a16:creationId xmlns:a16="http://schemas.microsoft.com/office/drawing/2014/main" id="{174FC337-9FA4-4751-AA52-BDC8A492822F}"/>
              </a:ext>
            </a:extLst>
          </p:cNvPr>
          <p:cNvSpPr/>
          <p:nvPr/>
        </p:nvSpPr>
        <p:spPr>
          <a:xfrm>
            <a:off x="3048000" y="3048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6" name="Rectangle 45">
            <a:extLst>
              <a:ext uri="{FF2B5EF4-FFF2-40B4-BE49-F238E27FC236}">
                <a16:creationId xmlns:a16="http://schemas.microsoft.com/office/drawing/2014/main" id="{1B0441EA-1A1F-40E2-80BC-AEC7F6C10FB5}"/>
              </a:ext>
            </a:extLst>
          </p:cNvPr>
          <p:cNvSpPr/>
          <p:nvPr/>
        </p:nvSpPr>
        <p:spPr>
          <a:xfrm>
            <a:off x="5334000" y="76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7" name="Rectangle 46">
            <a:extLst>
              <a:ext uri="{FF2B5EF4-FFF2-40B4-BE49-F238E27FC236}">
                <a16:creationId xmlns:a16="http://schemas.microsoft.com/office/drawing/2014/main" id="{76E41378-D8CD-4367-9A18-0DD41E80A2B6}"/>
              </a:ext>
            </a:extLst>
          </p:cNvPr>
          <p:cNvSpPr/>
          <p:nvPr/>
        </p:nvSpPr>
        <p:spPr>
          <a:xfrm>
            <a:off x="6858000" y="76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8" name="Rectangle 47">
            <a:extLst>
              <a:ext uri="{FF2B5EF4-FFF2-40B4-BE49-F238E27FC236}">
                <a16:creationId xmlns:a16="http://schemas.microsoft.com/office/drawing/2014/main" id="{AD2F0681-061F-4E41-A1A6-38A4B58EE887}"/>
              </a:ext>
            </a:extLst>
          </p:cNvPr>
          <p:cNvSpPr/>
          <p:nvPr/>
        </p:nvSpPr>
        <p:spPr>
          <a:xfrm>
            <a:off x="8382000" y="76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9" name="Rectangle 48">
            <a:extLst>
              <a:ext uri="{FF2B5EF4-FFF2-40B4-BE49-F238E27FC236}">
                <a16:creationId xmlns:a16="http://schemas.microsoft.com/office/drawing/2014/main" id="{CA2D3F92-6F43-4EBD-BBBE-94EE2445D9D1}"/>
              </a:ext>
            </a:extLst>
          </p:cNvPr>
          <p:cNvSpPr/>
          <p:nvPr/>
        </p:nvSpPr>
        <p:spPr>
          <a:xfrm>
            <a:off x="4572000" y="152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0" name="Rectangle 49">
            <a:extLst>
              <a:ext uri="{FF2B5EF4-FFF2-40B4-BE49-F238E27FC236}">
                <a16:creationId xmlns:a16="http://schemas.microsoft.com/office/drawing/2014/main" id="{3BD681A3-83A1-4C2B-A47B-4D4B730E10D0}"/>
              </a:ext>
            </a:extLst>
          </p:cNvPr>
          <p:cNvSpPr/>
          <p:nvPr/>
        </p:nvSpPr>
        <p:spPr>
          <a:xfrm>
            <a:off x="3810000" y="228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1" name="Rectangle 50">
            <a:extLst>
              <a:ext uri="{FF2B5EF4-FFF2-40B4-BE49-F238E27FC236}">
                <a16:creationId xmlns:a16="http://schemas.microsoft.com/office/drawing/2014/main" id="{3C12756B-24BD-4A6E-B46B-7B21B5B4FFFA}"/>
              </a:ext>
            </a:extLst>
          </p:cNvPr>
          <p:cNvSpPr/>
          <p:nvPr/>
        </p:nvSpPr>
        <p:spPr>
          <a:xfrm>
            <a:off x="2286000" y="533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2" name="Rectangle 51">
            <a:extLst>
              <a:ext uri="{FF2B5EF4-FFF2-40B4-BE49-F238E27FC236}">
                <a16:creationId xmlns:a16="http://schemas.microsoft.com/office/drawing/2014/main" id="{6A723D7D-B027-4489-83D7-372C9C0BCFF6}"/>
              </a:ext>
            </a:extLst>
          </p:cNvPr>
          <p:cNvSpPr/>
          <p:nvPr/>
        </p:nvSpPr>
        <p:spPr>
          <a:xfrm>
            <a:off x="6096000" y="152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3" name="Rectangle 52">
            <a:extLst>
              <a:ext uri="{FF2B5EF4-FFF2-40B4-BE49-F238E27FC236}">
                <a16:creationId xmlns:a16="http://schemas.microsoft.com/office/drawing/2014/main" id="{43814044-CA1D-47DC-9B59-81F7F728F6AD}"/>
              </a:ext>
            </a:extLst>
          </p:cNvPr>
          <p:cNvSpPr/>
          <p:nvPr/>
        </p:nvSpPr>
        <p:spPr>
          <a:xfrm>
            <a:off x="7620000" y="152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4" name="Rectangle 53">
            <a:extLst>
              <a:ext uri="{FF2B5EF4-FFF2-40B4-BE49-F238E27FC236}">
                <a16:creationId xmlns:a16="http://schemas.microsoft.com/office/drawing/2014/main" id="{69663EEA-1425-4D18-B28F-87197F26BF66}"/>
              </a:ext>
            </a:extLst>
          </p:cNvPr>
          <p:cNvSpPr/>
          <p:nvPr/>
        </p:nvSpPr>
        <p:spPr>
          <a:xfrm>
            <a:off x="5334000" y="228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5" name="Rectangle 54">
            <a:extLst>
              <a:ext uri="{FF2B5EF4-FFF2-40B4-BE49-F238E27FC236}">
                <a16:creationId xmlns:a16="http://schemas.microsoft.com/office/drawing/2014/main" id="{27596631-16B9-46EB-9B88-C99156058678}"/>
              </a:ext>
            </a:extLst>
          </p:cNvPr>
          <p:cNvSpPr/>
          <p:nvPr/>
        </p:nvSpPr>
        <p:spPr>
          <a:xfrm>
            <a:off x="6858000" y="228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6" name="Rectangle 55">
            <a:extLst>
              <a:ext uri="{FF2B5EF4-FFF2-40B4-BE49-F238E27FC236}">
                <a16:creationId xmlns:a16="http://schemas.microsoft.com/office/drawing/2014/main" id="{C01270F7-E187-4725-AB59-A430A8BF2F98}"/>
              </a:ext>
            </a:extLst>
          </p:cNvPr>
          <p:cNvSpPr/>
          <p:nvPr/>
        </p:nvSpPr>
        <p:spPr>
          <a:xfrm>
            <a:off x="8382000" y="228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7" name="Rectangle 56">
            <a:extLst>
              <a:ext uri="{FF2B5EF4-FFF2-40B4-BE49-F238E27FC236}">
                <a16:creationId xmlns:a16="http://schemas.microsoft.com/office/drawing/2014/main" id="{BD67D956-3590-455C-A8E2-A5927394CA31}"/>
              </a:ext>
            </a:extLst>
          </p:cNvPr>
          <p:cNvSpPr/>
          <p:nvPr/>
        </p:nvSpPr>
        <p:spPr>
          <a:xfrm>
            <a:off x="4572000" y="3048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8" name="Rectangle 57">
            <a:extLst>
              <a:ext uri="{FF2B5EF4-FFF2-40B4-BE49-F238E27FC236}">
                <a16:creationId xmlns:a16="http://schemas.microsoft.com/office/drawing/2014/main" id="{3B4F4788-8D2C-4189-9F8E-FC44D7CAE155}"/>
              </a:ext>
            </a:extLst>
          </p:cNvPr>
          <p:cNvSpPr/>
          <p:nvPr/>
        </p:nvSpPr>
        <p:spPr>
          <a:xfrm>
            <a:off x="6096000" y="3048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9" name="Rectangle 58">
            <a:extLst>
              <a:ext uri="{FF2B5EF4-FFF2-40B4-BE49-F238E27FC236}">
                <a16:creationId xmlns:a16="http://schemas.microsoft.com/office/drawing/2014/main" id="{EA743DE3-5AE3-4E17-92D2-D7E51F592E9E}"/>
              </a:ext>
            </a:extLst>
          </p:cNvPr>
          <p:cNvSpPr/>
          <p:nvPr/>
        </p:nvSpPr>
        <p:spPr>
          <a:xfrm>
            <a:off x="7620000" y="3048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0" name="Rectangle 59">
            <a:extLst>
              <a:ext uri="{FF2B5EF4-FFF2-40B4-BE49-F238E27FC236}">
                <a16:creationId xmlns:a16="http://schemas.microsoft.com/office/drawing/2014/main" id="{C3B1A81D-698C-45F3-AF78-4B8FFB5A698E}"/>
              </a:ext>
            </a:extLst>
          </p:cNvPr>
          <p:cNvSpPr/>
          <p:nvPr/>
        </p:nvSpPr>
        <p:spPr>
          <a:xfrm>
            <a:off x="3048000" y="609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1" name="Rectangle 60">
            <a:extLst>
              <a:ext uri="{FF2B5EF4-FFF2-40B4-BE49-F238E27FC236}">
                <a16:creationId xmlns:a16="http://schemas.microsoft.com/office/drawing/2014/main" id="{46411FF3-598A-4B2D-BF4A-125E4482F3A4}"/>
              </a:ext>
            </a:extLst>
          </p:cNvPr>
          <p:cNvSpPr/>
          <p:nvPr/>
        </p:nvSpPr>
        <p:spPr>
          <a:xfrm>
            <a:off x="3048000" y="457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2" name="Rectangle 61">
            <a:extLst>
              <a:ext uri="{FF2B5EF4-FFF2-40B4-BE49-F238E27FC236}">
                <a16:creationId xmlns:a16="http://schemas.microsoft.com/office/drawing/2014/main" id="{3641C40B-96D2-4E31-AFDC-8735E9E447E1}"/>
              </a:ext>
            </a:extLst>
          </p:cNvPr>
          <p:cNvSpPr/>
          <p:nvPr/>
        </p:nvSpPr>
        <p:spPr>
          <a:xfrm>
            <a:off x="3810000" y="3810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3" name="Rectangle 62">
            <a:extLst>
              <a:ext uri="{FF2B5EF4-FFF2-40B4-BE49-F238E27FC236}">
                <a16:creationId xmlns:a16="http://schemas.microsoft.com/office/drawing/2014/main" id="{1D47B5B3-6899-40E7-9E3B-04100AAF4C89}"/>
              </a:ext>
            </a:extLst>
          </p:cNvPr>
          <p:cNvSpPr/>
          <p:nvPr/>
        </p:nvSpPr>
        <p:spPr>
          <a:xfrm>
            <a:off x="3810000" y="533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4" name="Rectangle 63">
            <a:extLst>
              <a:ext uri="{FF2B5EF4-FFF2-40B4-BE49-F238E27FC236}">
                <a16:creationId xmlns:a16="http://schemas.microsoft.com/office/drawing/2014/main" id="{DC273250-3D0D-4596-B6D6-F73E82580E78}"/>
              </a:ext>
            </a:extLst>
          </p:cNvPr>
          <p:cNvSpPr/>
          <p:nvPr/>
        </p:nvSpPr>
        <p:spPr>
          <a:xfrm>
            <a:off x="5334000" y="3810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5" name="Rectangle 64">
            <a:extLst>
              <a:ext uri="{FF2B5EF4-FFF2-40B4-BE49-F238E27FC236}">
                <a16:creationId xmlns:a16="http://schemas.microsoft.com/office/drawing/2014/main" id="{B7B3D293-B270-4B70-B739-91DE013A1015}"/>
              </a:ext>
            </a:extLst>
          </p:cNvPr>
          <p:cNvSpPr/>
          <p:nvPr/>
        </p:nvSpPr>
        <p:spPr>
          <a:xfrm>
            <a:off x="6858000" y="3810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6" name="Rectangle 65">
            <a:extLst>
              <a:ext uri="{FF2B5EF4-FFF2-40B4-BE49-F238E27FC236}">
                <a16:creationId xmlns:a16="http://schemas.microsoft.com/office/drawing/2014/main" id="{93555322-6809-4E06-B200-AFCED409F67B}"/>
              </a:ext>
            </a:extLst>
          </p:cNvPr>
          <p:cNvSpPr/>
          <p:nvPr/>
        </p:nvSpPr>
        <p:spPr>
          <a:xfrm>
            <a:off x="8382000" y="3810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7" name="Rectangle 66">
            <a:extLst>
              <a:ext uri="{FF2B5EF4-FFF2-40B4-BE49-F238E27FC236}">
                <a16:creationId xmlns:a16="http://schemas.microsoft.com/office/drawing/2014/main" id="{B16B8884-5D3E-4463-811D-B699D781F086}"/>
              </a:ext>
            </a:extLst>
          </p:cNvPr>
          <p:cNvSpPr/>
          <p:nvPr/>
        </p:nvSpPr>
        <p:spPr>
          <a:xfrm>
            <a:off x="4572000" y="457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8" name="Rectangle 67">
            <a:extLst>
              <a:ext uri="{FF2B5EF4-FFF2-40B4-BE49-F238E27FC236}">
                <a16:creationId xmlns:a16="http://schemas.microsoft.com/office/drawing/2014/main" id="{9AD1BCD3-5874-4BCA-BAE0-75CA25A3A4F6}"/>
              </a:ext>
            </a:extLst>
          </p:cNvPr>
          <p:cNvSpPr/>
          <p:nvPr/>
        </p:nvSpPr>
        <p:spPr>
          <a:xfrm>
            <a:off x="6096000" y="457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9" name="Rectangle 68">
            <a:extLst>
              <a:ext uri="{FF2B5EF4-FFF2-40B4-BE49-F238E27FC236}">
                <a16:creationId xmlns:a16="http://schemas.microsoft.com/office/drawing/2014/main" id="{E0418542-92A2-486B-9881-FBC1C180129B}"/>
              </a:ext>
            </a:extLst>
          </p:cNvPr>
          <p:cNvSpPr/>
          <p:nvPr/>
        </p:nvSpPr>
        <p:spPr>
          <a:xfrm>
            <a:off x="7620000" y="4572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0" name="Rectangle 69">
            <a:extLst>
              <a:ext uri="{FF2B5EF4-FFF2-40B4-BE49-F238E27FC236}">
                <a16:creationId xmlns:a16="http://schemas.microsoft.com/office/drawing/2014/main" id="{D1636FF3-F1E5-4201-A8C4-2EE2BA075D7F}"/>
              </a:ext>
            </a:extLst>
          </p:cNvPr>
          <p:cNvSpPr/>
          <p:nvPr/>
        </p:nvSpPr>
        <p:spPr>
          <a:xfrm>
            <a:off x="5334000" y="533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1" name="Rectangle 70">
            <a:extLst>
              <a:ext uri="{FF2B5EF4-FFF2-40B4-BE49-F238E27FC236}">
                <a16:creationId xmlns:a16="http://schemas.microsoft.com/office/drawing/2014/main" id="{B5C42895-0BD6-452C-AB7F-B6819DEA1241}"/>
              </a:ext>
            </a:extLst>
          </p:cNvPr>
          <p:cNvSpPr/>
          <p:nvPr/>
        </p:nvSpPr>
        <p:spPr>
          <a:xfrm>
            <a:off x="6858000" y="533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2" name="Rectangle 71">
            <a:extLst>
              <a:ext uri="{FF2B5EF4-FFF2-40B4-BE49-F238E27FC236}">
                <a16:creationId xmlns:a16="http://schemas.microsoft.com/office/drawing/2014/main" id="{2E2B1F50-9DA9-42E5-9D95-7BE02ADD5230}"/>
              </a:ext>
            </a:extLst>
          </p:cNvPr>
          <p:cNvSpPr/>
          <p:nvPr/>
        </p:nvSpPr>
        <p:spPr>
          <a:xfrm>
            <a:off x="8382000" y="5334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3" name="Rectangle 72">
            <a:extLst>
              <a:ext uri="{FF2B5EF4-FFF2-40B4-BE49-F238E27FC236}">
                <a16:creationId xmlns:a16="http://schemas.microsoft.com/office/drawing/2014/main" id="{2D68A20D-07D1-4B11-824A-CE1284E4A658}"/>
              </a:ext>
            </a:extLst>
          </p:cNvPr>
          <p:cNvSpPr/>
          <p:nvPr/>
        </p:nvSpPr>
        <p:spPr>
          <a:xfrm>
            <a:off x="4572000" y="609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4" name="Rectangle 73">
            <a:extLst>
              <a:ext uri="{FF2B5EF4-FFF2-40B4-BE49-F238E27FC236}">
                <a16:creationId xmlns:a16="http://schemas.microsoft.com/office/drawing/2014/main" id="{6EBA5B68-ED94-4F45-8D7D-4EC8E57295EA}"/>
              </a:ext>
            </a:extLst>
          </p:cNvPr>
          <p:cNvSpPr/>
          <p:nvPr/>
        </p:nvSpPr>
        <p:spPr>
          <a:xfrm>
            <a:off x="6096000" y="609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5" name="Rectangle 74">
            <a:extLst>
              <a:ext uri="{FF2B5EF4-FFF2-40B4-BE49-F238E27FC236}">
                <a16:creationId xmlns:a16="http://schemas.microsoft.com/office/drawing/2014/main" id="{229E99F4-E710-4AE1-9C34-D6154CACA8FA}"/>
              </a:ext>
            </a:extLst>
          </p:cNvPr>
          <p:cNvSpPr/>
          <p:nvPr/>
        </p:nvSpPr>
        <p:spPr>
          <a:xfrm>
            <a:off x="7620000" y="6096000"/>
            <a:ext cx="762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pic>
        <p:nvPicPr>
          <p:cNvPr id="26690" name="Picture 2">
            <a:extLst>
              <a:ext uri="{FF2B5EF4-FFF2-40B4-BE49-F238E27FC236}">
                <a16:creationId xmlns:a16="http://schemas.microsoft.com/office/drawing/2014/main" id="{C4204DB5-7234-4789-872B-CC7FB8C019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870"/>
          <a:stretch>
            <a:fillRect/>
          </a:stretch>
        </p:blipFill>
        <p:spPr bwMode="auto">
          <a:xfrm>
            <a:off x="228600" y="762000"/>
            <a:ext cx="8686800" cy="5334000"/>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a:extLst>
              <a:ext uri="{FF2B5EF4-FFF2-40B4-BE49-F238E27FC236}">
                <a16:creationId xmlns:a16="http://schemas.microsoft.com/office/drawing/2014/main" id="{AD46A109-43F2-41B5-815E-F5D914EAAA12}"/>
              </a:ext>
            </a:extLst>
          </p:cNvPr>
          <p:cNvSpPr>
            <a:spLocks noGrp="1"/>
          </p:cNvSpPr>
          <p:nvPr>
            <p:ph type="ctrTitle"/>
          </p:nvPr>
        </p:nvSpPr>
        <p:spPr>
          <a:xfrm>
            <a:off x="4733925" y="2708275"/>
            <a:ext cx="3313113" cy="1701800"/>
          </a:xfrm>
        </p:spPr>
        <p:txBody>
          <a:bodyPr/>
          <a:lstStyle/>
          <a:p>
            <a:pPr algn="ctr"/>
            <a:r>
              <a:rPr lang="en-US" altLang="en-US" dirty="0"/>
              <a:t>FORMS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738DAC0-FAED-41C6-B2B3-7530AC9CA352}"/>
              </a:ext>
            </a:extLst>
          </p:cNvPr>
          <p:cNvSpPr>
            <a:spLocks noGrp="1"/>
          </p:cNvSpPr>
          <p:nvPr>
            <p:ph type="title"/>
          </p:nvPr>
        </p:nvSpPr>
        <p:spPr/>
        <p:txBody>
          <a:bodyPr/>
          <a:lstStyle/>
          <a:p>
            <a:r>
              <a:rPr lang="en-US" altLang="en-US" dirty="0"/>
              <a:t>IRB Website</a:t>
            </a:r>
          </a:p>
        </p:txBody>
      </p:sp>
      <p:sp>
        <p:nvSpPr>
          <p:cNvPr id="3" name="Content Placeholder 2">
            <a:extLst>
              <a:ext uri="{FF2B5EF4-FFF2-40B4-BE49-F238E27FC236}">
                <a16:creationId xmlns:a16="http://schemas.microsoft.com/office/drawing/2014/main" id="{20730516-EF4C-4AAC-8A42-166FC674BCB7}"/>
              </a:ext>
            </a:extLst>
          </p:cNvPr>
          <p:cNvSpPr>
            <a:spLocks noGrp="1"/>
          </p:cNvSpPr>
          <p:nvPr>
            <p:ph idx="1"/>
          </p:nvPr>
        </p:nvSpPr>
        <p:spPr/>
        <p:txBody>
          <a:bodyPr/>
          <a:lstStyle/>
          <a:p>
            <a:pPr marL="69850" indent="0">
              <a:buNone/>
            </a:pPr>
            <a:r>
              <a:rPr lang="en-US" dirty="0"/>
              <a:t>All forms, resources, templates, </a:t>
            </a:r>
            <a:r>
              <a:rPr lang="en-US" dirty="0" err="1"/>
              <a:t>etc</a:t>
            </a:r>
            <a:r>
              <a:rPr lang="en-US" dirty="0"/>
              <a:t> are found on the </a:t>
            </a:r>
            <a:r>
              <a:rPr lang="en-US" dirty="0">
                <a:hlinkClick r:id="rId2"/>
              </a:rPr>
              <a:t>IRB website</a:t>
            </a:r>
            <a:r>
              <a:rPr lang="en-US" dirty="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938FC7C7-0352-4962-8A87-7C9AD6CB94F3}"/>
              </a:ext>
            </a:extLst>
          </p:cNvPr>
          <p:cNvSpPr>
            <a:spLocks noGrp="1"/>
          </p:cNvSpPr>
          <p:nvPr>
            <p:ph type="title"/>
          </p:nvPr>
        </p:nvSpPr>
        <p:spPr>
          <a:xfrm>
            <a:off x="685800" y="3175"/>
            <a:ext cx="3657600" cy="1143000"/>
          </a:xfrm>
        </p:spPr>
        <p:txBody>
          <a:bodyPr/>
          <a:lstStyle/>
          <a:p>
            <a:pPr eaLnBrk="1" hangingPunct="1"/>
            <a:r>
              <a:rPr lang="en-US" altLang="en-US"/>
              <a:t>UF IRB Policies</a:t>
            </a:r>
          </a:p>
        </p:txBody>
      </p:sp>
      <p:sp>
        <p:nvSpPr>
          <p:cNvPr id="29699" name="Content Placeholder 2">
            <a:extLst>
              <a:ext uri="{FF2B5EF4-FFF2-40B4-BE49-F238E27FC236}">
                <a16:creationId xmlns:a16="http://schemas.microsoft.com/office/drawing/2014/main" id="{1985868B-50D2-4659-9779-8436BD8ABC9F}"/>
              </a:ext>
            </a:extLst>
          </p:cNvPr>
          <p:cNvSpPr>
            <a:spLocks noGrp="1"/>
          </p:cNvSpPr>
          <p:nvPr>
            <p:ph sz="quarter" idx="13"/>
          </p:nvPr>
        </p:nvSpPr>
        <p:spPr>
          <a:xfrm>
            <a:off x="762000" y="1219200"/>
            <a:ext cx="3886200" cy="5181600"/>
          </a:xfrm>
        </p:spPr>
        <p:txBody>
          <a:bodyPr/>
          <a:lstStyle/>
          <a:p>
            <a:pPr eaLnBrk="1" hangingPunct="1"/>
            <a:r>
              <a:rPr lang="en-US" altLang="en-US" sz="1400" dirty="0"/>
              <a:t>Institutional Review Board Guidelines</a:t>
            </a:r>
          </a:p>
          <a:p>
            <a:pPr eaLnBrk="1" hangingPunct="1"/>
            <a:r>
              <a:rPr lang="en-US" altLang="en-US" sz="1400" dirty="0"/>
              <a:t>UF Research Determination</a:t>
            </a:r>
          </a:p>
          <a:p>
            <a:pPr eaLnBrk="1" hangingPunct="1"/>
            <a:endParaRPr lang="en-US" altLang="en-US" sz="1400" dirty="0"/>
          </a:p>
          <a:p>
            <a:pPr eaLnBrk="1" hangingPunct="1"/>
            <a:r>
              <a:rPr lang="en-US" altLang="en-US" sz="1400" dirty="0"/>
              <a:t>IRB Proposal </a:t>
            </a:r>
          </a:p>
          <a:p>
            <a:pPr eaLnBrk="1" hangingPunct="1"/>
            <a:r>
              <a:rPr lang="en-US" altLang="en-US" sz="1400" dirty="0"/>
              <a:t>Full Consent form</a:t>
            </a:r>
          </a:p>
          <a:p>
            <a:pPr eaLnBrk="1" hangingPunct="1"/>
            <a:r>
              <a:rPr lang="en-US" altLang="en-US" sz="1400" dirty="0"/>
              <a:t>IRB Implied Consent form</a:t>
            </a:r>
          </a:p>
          <a:p>
            <a:pPr eaLnBrk="1" hangingPunct="1"/>
            <a:r>
              <a:rPr lang="en-US" altLang="en-US" sz="1400" dirty="0"/>
              <a:t>Parent consent form</a:t>
            </a:r>
          </a:p>
          <a:p>
            <a:pPr eaLnBrk="1" hangingPunct="1"/>
            <a:r>
              <a:rPr lang="en-US" altLang="en-US" sz="1400" dirty="0"/>
              <a:t>Assent form</a:t>
            </a:r>
          </a:p>
          <a:p>
            <a:pPr eaLnBrk="1" hangingPunct="1"/>
            <a:endParaRPr lang="en-US" altLang="en-US" sz="1400" dirty="0"/>
          </a:p>
          <a:p>
            <a:pPr eaLnBrk="1" hangingPunct="1"/>
            <a:r>
              <a:rPr lang="en-US" altLang="en-US" sz="1400" dirty="0"/>
              <a:t>Letter of support template</a:t>
            </a:r>
          </a:p>
          <a:p>
            <a:pPr eaLnBrk="1" hangingPunct="1"/>
            <a:r>
              <a:rPr lang="en-US" altLang="en-US" sz="1400" dirty="0"/>
              <a:t>Confidentiality Statement</a:t>
            </a:r>
          </a:p>
          <a:p>
            <a:pPr eaLnBrk="1" hangingPunct="1"/>
            <a:endParaRPr lang="en-US" altLang="en-US" sz="1400" dirty="0"/>
          </a:p>
          <a:p>
            <a:pPr eaLnBrk="1" hangingPunct="1"/>
            <a:r>
              <a:rPr lang="en-US" altLang="en-US" sz="1400" dirty="0"/>
              <a:t>HIPAA Identification Authorization Form</a:t>
            </a:r>
          </a:p>
          <a:p>
            <a:pPr eaLnBrk="1" hangingPunct="1"/>
            <a:r>
              <a:rPr lang="en-US" altLang="en-US" sz="1400" dirty="0"/>
              <a:t>HIPAA De-identification form</a:t>
            </a:r>
          </a:p>
          <a:p>
            <a:pPr eaLnBrk="1" hangingPunct="1"/>
            <a:r>
              <a:rPr lang="en-US" altLang="en-US" sz="1400" dirty="0"/>
              <a:t>HIPAA WAIVER OF AUTHORIZATION</a:t>
            </a:r>
          </a:p>
        </p:txBody>
      </p:sp>
      <p:sp>
        <p:nvSpPr>
          <p:cNvPr id="29700" name="Content Placeholder 1">
            <a:extLst>
              <a:ext uri="{FF2B5EF4-FFF2-40B4-BE49-F238E27FC236}">
                <a16:creationId xmlns:a16="http://schemas.microsoft.com/office/drawing/2014/main" id="{DB87661C-1A86-463F-A766-3FF640188CD7}"/>
              </a:ext>
            </a:extLst>
          </p:cNvPr>
          <p:cNvSpPr>
            <a:spLocks noGrp="1"/>
          </p:cNvSpPr>
          <p:nvPr>
            <p:ph sz="quarter" idx="14"/>
          </p:nvPr>
        </p:nvSpPr>
        <p:spPr>
          <a:xfrm>
            <a:off x="4648200" y="3733800"/>
            <a:ext cx="3889375" cy="2578100"/>
          </a:xfrm>
        </p:spPr>
        <p:txBody>
          <a:bodyPr/>
          <a:lstStyle/>
          <a:p>
            <a:pPr eaLnBrk="1" hangingPunct="1"/>
            <a:r>
              <a:rPr lang="en-US" altLang="en-US"/>
              <a:t>Forms post approval</a:t>
            </a:r>
          </a:p>
          <a:p>
            <a:pPr eaLnBrk="1" hangingPunct="1"/>
            <a:r>
              <a:rPr lang="en-US" altLang="en-US"/>
              <a:t>IRB Compliance Form</a:t>
            </a:r>
          </a:p>
          <a:p>
            <a:pPr eaLnBrk="1" hangingPunct="1"/>
            <a:r>
              <a:rPr lang="en-US" altLang="en-US"/>
              <a:t>Progress Report</a:t>
            </a:r>
          </a:p>
          <a:p>
            <a:pPr eaLnBrk="1" hangingPunct="1"/>
            <a:r>
              <a:rPr lang="en-US" altLang="en-US"/>
              <a:t>Amendment Modification report</a:t>
            </a:r>
          </a:p>
          <a:p>
            <a:pPr eaLnBrk="1" hangingPunct="1"/>
            <a:r>
              <a:rPr lang="en-US" altLang="en-US"/>
              <a:t>Adverse Event Report</a:t>
            </a:r>
          </a:p>
        </p:txBody>
      </p:sp>
      <p:sp>
        <p:nvSpPr>
          <p:cNvPr id="4" name="Explosion 1 3">
            <a:extLst>
              <a:ext uri="{FF2B5EF4-FFF2-40B4-BE49-F238E27FC236}">
                <a16:creationId xmlns:a16="http://schemas.microsoft.com/office/drawing/2014/main" id="{2E773494-8C75-4DAF-B8F0-C92248CEDCB6}"/>
              </a:ext>
            </a:extLst>
          </p:cNvPr>
          <p:cNvSpPr/>
          <p:nvPr/>
        </p:nvSpPr>
        <p:spPr>
          <a:xfrm>
            <a:off x="4343400" y="1219200"/>
            <a:ext cx="4343400" cy="23622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t>All Forms and information is on IRB website.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48FEE76-5811-4E10-9863-D5D3406AA607}"/>
              </a:ext>
            </a:extLst>
          </p:cNvPr>
          <p:cNvSpPr>
            <a:spLocks noGrp="1"/>
          </p:cNvSpPr>
          <p:nvPr>
            <p:ph type="title"/>
          </p:nvPr>
        </p:nvSpPr>
        <p:spPr/>
        <p:txBody>
          <a:bodyPr/>
          <a:lstStyle/>
          <a:p>
            <a:pPr eaLnBrk="1" hangingPunct="1"/>
            <a:r>
              <a:rPr lang="en-US" altLang="en-US" b="1"/>
              <a:t>Informed Consent</a:t>
            </a:r>
            <a:endParaRPr lang="en-US" altLang="en-US"/>
          </a:p>
        </p:txBody>
      </p:sp>
      <p:sp>
        <p:nvSpPr>
          <p:cNvPr id="30723" name="Content Placeholder 2">
            <a:extLst>
              <a:ext uri="{FF2B5EF4-FFF2-40B4-BE49-F238E27FC236}">
                <a16:creationId xmlns:a16="http://schemas.microsoft.com/office/drawing/2014/main" id="{CF34A882-E385-4047-801A-885DB5452F49}"/>
              </a:ext>
            </a:extLst>
          </p:cNvPr>
          <p:cNvSpPr>
            <a:spLocks noGrp="1"/>
          </p:cNvSpPr>
          <p:nvPr>
            <p:ph idx="1"/>
          </p:nvPr>
        </p:nvSpPr>
        <p:spPr/>
        <p:txBody>
          <a:bodyPr/>
          <a:lstStyle/>
          <a:p>
            <a:pPr eaLnBrk="1" hangingPunct="1"/>
            <a:r>
              <a:rPr lang="en-US" altLang="en-US" b="1"/>
              <a:t>Key principles of the informed consent process:</a:t>
            </a:r>
          </a:p>
          <a:p>
            <a:pPr lvl="1" eaLnBrk="1" hangingPunct="1"/>
            <a:r>
              <a:rPr lang="en-US" altLang="en-US" b="1"/>
              <a:t>Full disclosure of the nature of the research and the subject's participation</a:t>
            </a:r>
          </a:p>
          <a:p>
            <a:pPr lvl="1" eaLnBrk="1" hangingPunct="1"/>
            <a:r>
              <a:rPr lang="en-US" altLang="en-US" b="1"/>
              <a:t>Adequate comprehension on the part of the potential subjects or legally authorized representative (LAR)</a:t>
            </a:r>
          </a:p>
          <a:p>
            <a:pPr lvl="1" eaLnBrk="1" hangingPunct="1"/>
            <a:r>
              <a:rPr lang="en-US" altLang="en-US" b="1"/>
              <a:t>The subject's voluntary choice to participate or not</a:t>
            </a:r>
            <a:endParaRPr lang="en-US" altLang="en-US"/>
          </a:p>
          <a:p>
            <a:pPr eaLnBrk="1" hangingPunct="1"/>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DA3F-548E-42B2-9DED-BA63635685E7}"/>
              </a:ext>
            </a:extLst>
          </p:cNvPr>
          <p:cNvSpPr>
            <a:spLocks noGrp="1"/>
          </p:cNvSpPr>
          <p:nvPr>
            <p:ph type="title"/>
          </p:nvPr>
        </p:nvSpPr>
        <p:spPr/>
        <p:txBody>
          <a:bodyPr rtlCol="0">
            <a:normAutofit fontScale="90000"/>
          </a:bodyPr>
          <a:lstStyle/>
          <a:p>
            <a:pPr eaLnBrk="1" fontAlgn="auto" hangingPunct="1">
              <a:spcAft>
                <a:spcPts val="0"/>
              </a:spcAft>
              <a:defRPr/>
            </a:pPr>
            <a:r>
              <a:rPr lang="en-US" b="1" dirty="0"/>
              <a:t>Basic Elements of Informed Consent</a:t>
            </a:r>
            <a:endParaRPr lang="en-US" dirty="0"/>
          </a:p>
        </p:txBody>
      </p:sp>
      <p:sp>
        <p:nvSpPr>
          <p:cNvPr id="3" name="Content Placeholder 2">
            <a:extLst>
              <a:ext uri="{FF2B5EF4-FFF2-40B4-BE49-F238E27FC236}">
                <a16:creationId xmlns:a16="http://schemas.microsoft.com/office/drawing/2014/main" id="{033D43A4-4965-4581-85D8-E4ED00EC9932}"/>
              </a:ext>
            </a:extLst>
          </p:cNvPr>
          <p:cNvSpPr>
            <a:spLocks noGrp="1"/>
          </p:cNvSpPr>
          <p:nvPr>
            <p:ph idx="1"/>
          </p:nvPr>
        </p:nvSpPr>
        <p:spPr>
          <a:xfrm>
            <a:off x="685800" y="2057400"/>
            <a:ext cx="7848600" cy="4343400"/>
          </a:xfrm>
        </p:spPr>
        <p:txBody>
          <a:bodyPr rtlCol="0">
            <a:normAutofit fontScale="85000" lnSpcReduction="20000"/>
          </a:bodyPr>
          <a:lstStyle/>
          <a:p>
            <a:pPr indent="-274320" eaLnBrk="1" fontAlgn="auto" hangingPunct="1">
              <a:spcAft>
                <a:spcPts val="0"/>
              </a:spcAft>
              <a:defRPr/>
            </a:pPr>
            <a:r>
              <a:rPr lang="en-US" dirty="0"/>
              <a:t>Research</a:t>
            </a:r>
          </a:p>
          <a:p>
            <a:pPr marL="640080" lvl="1" indent="-274320" eaLnBrk="1" fontAlgn="auto" hangingPunct="1">
              <a:spcAft>
                <a:spcPts val="0"/>
              </a:spcAft>
              <a:defRPr/>
            </a:pPr>
            <a:r>
              <a:rPr lang="en-US" dirty="0"/>
              <a:t>Purpose</a:t>
            </a:r>
          </a:p>
          <a:p>
            <a:pPr marL="640080" lvl="1" indent="-274320" eaLnBrk="1" fontAlgn="auto" hangingPunct="1">
              <a:spcAft>
                <a:spcPts val="0"/>
              </a:spcAft>
              <a:defRPr/>
            </a:pPr>
            <a:r>
              <a:rPr lang="en-US" dirty="0"/>
              <a:t>duration</a:t>
            </a:r>
          </a:p>
          <a:p>
            <a:pPr indent="-274320" eaLnBrk="1" fontAlgn="auto" hangingPunct="1">
              <a:spcAft>
                <a:spcPts val="0"/>
              </a:spcAft>
              <a:defRPr/>
            </a:pPr>
            <a:r>
              <a:rPr lang="en-US" dirty="0"/>
              <a:t>Alternatives</a:t>
            </a:r>
          </a:p>
          <a:p>
            <a:pPr indent="-274320" eaLnBrk="1" fontAlgn="auto" hangingPunct="1">
              <a:spcAft>
                <a:spcPts val="0"/>
              </a:spcAft>
              <a:defRPr/>
            </a:pPr>
            <a:r>
              <a:rPr lang="en-US" dirty="0"/>
              <a:t>Confidentiality</a:t>
            </a:r>
          </a:p>
          <a:p>
            <a:pPr indent="-274320" eaLnBrk="1" fontAlgn="auto" hangingPunct="1">
              <a:spcAft>
                <a:spcPts val="0"/>
              </a:spcAft>
              <a:defRPr/>
            </a:pPr>
            <a:r>
              <a:rPr lang="en-US" dirty="0"/>
              <a:t>Compensation for injury</a:t>
            </a:r>
          </a:p>
          <a:p>
            <a:pPr lvl="1" indent="-274320" eaLnBrk="1" fontAlgn="auto" hangingPunct="1">
              <a:spcAft>
                <a:spcPts val="0"/>
              </a:spcAft>
              <a:defRPr/>
            </a:pPr>
            <a:r>
              <a:rPr lang="en-US" dirty="0"/>
              <a:t>procedures</a:t>
            </a:r>
          </a:p>
          <a:p>
            <a:pPr indent="-274320" eaLnBrk="1" fontAlgn="auto" hangingPunct="1">
              <a:spcAft>
                <a:spcPts val="0"/>
              </a:spcAft>
              <a:defRPr/>
            </a:pPr>
            <a:r>
              <a:rPr lang="en-US" dirty="0"/>
              <a:t>Risks, discomforts</a:t>
            </a:r>
          </a:p>
          <a:p>
            <a:pPr indent="-274320" eaLnBrk="1" fontAlgn="auto" hangingPunct="1">
              <a:spcAft>
                <a:spcPts val="0"/>
              </a:spcAft>
              <a:defRPr/>
            </a:pPr>
            <a:r>
              <a:rPr lang="en-US" dirty="0"/>
              <a:t> Benefits</a:t>
            </a:r>
          </a:p>
          <a:p>
            <a:pPr indent="-274320" eaLnBrk="1" fontAlgn="auto" hangingPunct="1">
              <a:spcAft>
                <a:spcPts val="0"/>
              </a:spcAft>
              <a:defRPr/>
            </a:pPr>
            <a:r>
              <a:rPr lang="en-US" dirty="0"/>
              <a:t>Whom to contact</a:t>
            </a:r>
          </a:p>
          <a:p>
            <a:pPr indent="-274320" eaLnBrk="1" fontAlgn="auto" hangingPunct="1">
              <a:spcAft>
                <a:spcPts val="0"/>
              </a:spcAft>
              <a:defRPr/>
            </a:pPr>
            <a:r>
              <a:rPr lang="en-US" dirty="0"/>
              <a:t>Right to refuse, withdraw without penalty</a:t>
            </a:r>
          </a:p>
          <a:p>
            <a:pPr marL="68580" indent="0" eaLnBrk="1" fontAlgn="auto" hangingPunct="1">
              <a:spcAft>
                <a:spcPts val="0"/>
              </a:spcAft>
              <a:buFont typeface="Wingdings 2" panose="05020102010507070707" pitchFamily="18" charset="2"/>
              <a:buNone/>
              <a:defRPr/>
            </a:pPr>
            <a:endParaRPr lang="en-US" dirty="0"/>
          </a:p>
          <a:p>
            <a:pPr marL="68580" indent="0" eaLnBrk="1" fontAlgn="auto" hangingPunct="1">
              <a:spcAft>
                <a:spcPts val="0"/>
              </a:spcAft>
              <a:buFont typeface="Wingdings 2" panose="05020102010507070707" pitchFamily="18" charset="2"/>
              <a:buNone/>
              <a:defRPr/>
            </a:pPr>
            <a:r>
              <a:rPr lang="en-US" sz="1400" dirty="0"/>
              <a:t>§46.116(a)</a:t>
            </a:r>
          </a:p>
          <a:p>
            <a:pPr marL="68580" indent="0" eaLnBrk="1" fontAlgn="auto" hangingPunct="1">
              <a:spcAft>
                <a:spcPts val="0"/>
              </a:spcAft>
              <a:buFont typeface="Wingdings 2" panose="05020102010507070707" pitchFamily="18" charset="2"/>
              <a:buNone/>
              <a:defRPr/>
            </a:pPr>
            <a:r>
              <a:rPr lang="en-US" sz="1400" dirty="0"/>
              <a:t>Note: Additional elements, when appropriate</a:t>
            </a:r>
          </a:p>
          <a:p>
            <a:pPr marL="68580" indent="0" eaLnBrk="1" fontAlgn="auto" hangingPunct="1">
              <a:spcAft>
                <a:spcPts val="0"/>
              </a:spcAft>
              <a:buFont typeface="Wingdings 2" panose="05020102010507070707" pitchFamily="18" charset="2"/>
              <a:buNone/>
              <a:defRPr/>
            </a:pPr>
            <a:r>
              <a:rPr lang="en-US" sz="1400" dirty="0"/>
              <a:t>§46.116(b)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28E88-5BF3-4C4D-9388-F5A339BFD5F3}"/>
              </a:ext>
            </a:extLst>
          </p:cNvPr>
          <p:cNvSpPr>
            <a:spLocks noGrp="1"/>
          </p:cNvSpPr>
          <p:nvPr>
            <p:ph type="title"/>
          </p:nvPr>
        </p:nvSpPr>
        <p:spPr>
          <a:xfrm>
            <a:off x="609600" y="762000"/>
            <a:ext cx="7924800" cy="1179513"/>
          </a:xfrm>
        </p:spPr>
        <p:txBody>
          <a:bodyPr rtlCol="0">
            <a:normAutofit fontScale="90000"/>
          </a:bodyPr>
          <a:lstStyle/>
          <a:p>
            <a:pPr eaLnBrk="1" fontAlgn="auto" hangingPunct="1">
              <a:spcAft>
                <a:spcPts val="0"/>
              </a:spcAft>
              <a:defRPr/>
            </a:pPr>
            <a:r>
              <a:rPr lang="en-US" dirty="0"/>
              <a:t>Waiver or Alteration of Informed Consent</a:t>
            </a:r>
          </a:p>
        </p:txBody>
      </p:sp>
      <p:sp>
        <p:nvSpPr>
          <p:cNvPr id="3" name="Content Placeholder 2">
            <a:extLst>
              <a:ext uri="{FF2B5EF4-FFF2-40B4-BE49-F238E27FC236}">
                <a16:creationId xmlns:a16="http://schemas.microsoft.com/office/drawing/2014/main" id="{AFC5197E-8739-4D84-94F0-1A60D1423503}"/>
              </a:ext>
            </a:extLst>
          </p:cNvPr>
          <p:cNvSpPr>
            <a:spLocks noGrp="1"/>
          </p:cNvSpPr>
          <p:nvPr>
            <p:ph idx="1"/>
          </p:nvPr>
        </p:nvSpPr>
        <p:spPr>
          <a:xfrm>
            <a:off x="1042988" y="2324100"/>
            <a:ext cx="6777037" cy="4000500"/>
          </a:xfrm>
        </p:spPr>
        <p:txBody>
          <a:bodyPr rtlCol="0">
            <a:normAutofit/>
          </a:bodyPr>
          <a:lstStyle/>
          <a:p>
            <a:pPr indent="-274320" eaLnBrk="1" fontAlgn="auto" hangingPunct="1">
              <a:spcAft>
                <a:spcPts val="0"/>
              </a:spcAft>
              <a:defRPr/>
            </a:pPr>
            <a:r>
              <a:rPr lang="en-US" dirty="0"/>
              <a:t>IF IRB finds and documents that</a:t>
            </a:r>
          </a:p>
          <a:p>
            <a:pPr marL="640080" lvl="1" indent="-274320" eaLnBrk="1" fontAlgn="auto" hangingPunct="1">
              <a:spcAft>
                <a:spcPts val="0"/>
              </a:spcAft>
              <a:defRPr/>
            </a:pPr>
            <a:r>
              <a:rPr lang="en-US" dirty="0"/>
              <a:t>no greater than minimal risk,</a:t>
            </a:r>
          </a:p>
          <a:p>
            <a:pPr marL="640080" lvl="1" indent="-274320" eaLnBrk="1" fontAlgn="auto" hangingPunct="1">
              <a:spcAft>
                <a:spcPts val="0"/>
              </a:spcAft>
              <a:defRPr/>
            </a:pPr>
            <a:r>
              <a:rPr lang="en-US" dirty="0"/>
              <a:t>will not adversely affect rights &amp; welfare of subjects,</a:t>
            </a:r>
          </a:p>
          <a:p>
            <a:pPr marL="640080" lvl="1" indent="-274320" eaLnBrk="1" fontAlgn="auto" hangingPunct="1">
              <a:spcAft>
                <a:spcPts val="0"/>
              </a:spcAft>
              <a:defRPr/>
            </a:pPr>
            <a:r>
              <a:rPr lang="en-US" dirty="0"/>
              <a:t>research could not practicably be carried out without the waiver or alteration, AND</a:t>
            </a:r>
          </a:p>
          <a:p>
            <a:pPr marL="640080" lvl="1" indent="-274320" eaLnBrk="1" fontAlgn="auto" hangingPunct="1">
              <a:spcAft>
                <a:spcPts val="0"/>
              </a:spcAft>
              <a:defRPr/>
            </a:pPr>
            <a:r>
              <a:rPr lang="en-US" dirty="0"/>
              <a:t>when appropriate, subjects will be “debriefed” after participation</a:t>
            </a:r>
          </a:p>
          <a:p>
            <a:pPr marL="640080" lvl="1" indent="-274320" eaLnBrk="1" fontAlgn="auto" hangingPunct="1">
              <a:spcAft>
                <a:spcPts val="0"/>
              </a:spcAft>
              <a:defRPr/>
            </a:pPr>
            <a:endParaRPr lang="en-US" dirty="0"/>
          </a:p>
          <a:p>
            <a:pPr marL="640080" lvl="1" indent="-274320" eaLnBrk="1" fontAlgn="auto" hangingPunct="1">
              <a:spcAft>
                <a:spcPts val="0"/>
              </a:spcAft>
              <a:defRPr/>
            </a:pPr>
            <a:endParaRPr lang="en-US" sz="1300" dirty="0"/>
          </a:p>
          <a:p>
            <a:pPr marL="640080" lvl="1" indent="-274320" eaLnBrk="1" fontAlgn="auto" hangingPunct="1">
              <a:spcAft>
                <a:spcPts val="0"/>
              </a:spcAft>
              <a:defRPr/>
            </a:pPr>
            <a:r>
              <a:rPr lang="en-US" sz="1300" dirty="0"/>
              <a:t>Consistent with §46.116(c) or (d), §46.408, or §46.101(</a:t>
            </a:r>
            <a:r>
              <a:rPr lang="en-US" sz="1300" dirty="0" err="1"/>
              <a:t>i</a:t>
            </a:r>
            <a:r>
              <a:rPr lang="en-US" sz="1300" dirty="0"/>
              <a:t>)</a:t>
            </a:r>
          </a:p>
          <a:p>
            <a:pPr marL="640080" lvl="1" indent="-274320" eaLnBrk="1" fontAlgn="auto" hangingPunct="1">
              <a:spcAft>
                <a:spcPts val="0"/>
              </a:spcAft>
              <a:defRPr/>
            </a:pPr>
            <a:endParaRPr lang="en-US" dirty="0"/>
          </a:p>
          <a:p>
            <a:pPr marL="68580" indent="0" eaLnBrk="1" fontAlgn="auto" hangingPunct="1">
              <a:spcAft>
                <a:spcPts val="0"/>
              </a:spcAft>
              <a:buFont typeface="Wingdings 2" panose="05020102010507070707" pitchFamily="18" charset="2"/>
              <a:buNone/>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15634-C0CF-415B-9F84-9AC77B2173AD}"/>
              </a:ext>
            </a:extLst>
          </p:cNvPr>
          <p:cNvSpPr>
            <a:spLocks noGrp="1"/>
          </p:cNvSpPr>
          <p:nvPr>
            <p:ph type="title"/>
          </p:nvPr>
        </p:nvSpPr>
        <p:spPr/>
        <p:txBody>
          <a:bodyPr rtlCol="0">
            <a:normAutofit fontScale="90000"/>
          </a:bodyPr>
          <a:lstStyle/>
          <a:p>
            <a:pPr eaLnBrk="1" fontAlgn="auto" hangingPunct="1">
              <a:spcAft>
                <a:spcPts val="0"/>
              </a:spcAft>
              <a:defRPr/>
            </a:pPr>
            <a:r>
              <a:rPr lang="en-US" dirty="0"/>
              <a:t>Documentation of Informed Consent </a:t>
            </a:r>
          </a:p>
        </p:txBody>
      </p:sp>
      <p:sp>
        <p:nvSpPr>
          <p:cNvPr id="28675" name="Content Placeholder 2">
            <a:extLst>
              <a:ext uri="{FF2B5EF4-FFF2-40B4-BE49-F238E27FC236}">
                <a16:creationId xmlns:a16="http://schemas.microsoft.com/office/drawing/2014/main" id="{37FC8F53-DDFC-4671-AC37-431FF6131D36}"/>
              </a:ext>
            </a:extLst>
          </p:cNvPr>
          <p:cNvSpPr>
            <a:spLocks noGrp="1"/>
          </p:cNvSpPr>
          <p:nvPr>
            <p:ph idx="1"/>
          </p:nvPr>
        </p:nvSpPr>
        <p:spPr>
          <a:xfrm>
            <a:off x="1042988" y="2324100"/>
            <a:ext cx="6777037" cy="3924300"/>
          </a:xfrm>
        </p:spPr>
        <p:txBody>
          <a:bodyPr/>
          <a:lstStyle/>
          <a:p>
            <a:pPr eaLnBrk="1" hangingPunct="1">
              <a:defRPr/>
            </a:pPr>
            <a:r>
              <a:rPr lang="en-US" dirty="0"/>
              <a:t>Long form document, embodying elements</a:t>
            </a:r>
          </a:p>
          <a:p>
            <a:pPr eaLnBrk="1" hangingPunct="1">
              <a:defRPr/>
            </a:pPr>
            <a:r>
              <a:rPr lang="en-US" dirty="0"/>
              <a:t>Short form, oral presentation of elements Must include script</a:t>
            </a:r>
          </a:p>
          <a:p>
            <a:pPr eaLnBrk="1" hangingPunct="1">
              <a:defRPr/>
            </a:pPr>
            <a:endParaRPr lang="en-US" dirty="0"/>
          </a:p>
          <a:p>
            <a:pPr lvl="1" indent="-274320" eaLnBrk="1" fontAlgn="auto" hangingPunct="1">
              <a:spcAft>
                <a:spcPts val="0"/>
              </a:spcAft>
              <a:defRPr/>
            </a:pPr>
            <a:r>
              <a:rPr lang="en-US" dirty="0"/>
              <a:t>Full Consent form</a:t>
            </a:r>
          </a:p>
          <a:p>
            <a:pPr lvl="1" indent="-274320" eaLnBrk="1" fontAlgn="auto" hangingPunct="1">
              <a:spcAft>
                <a:spcPts val="0"/>
              </a:spcAft>
              <a:defRPr/>
            </a:pPr>
            <a:r>
              <a:rPr lang="en-US" dirty="0"/>
              <a:t>IRB Implied Consent form</a:t>
            </a:r>
          </a:p>
          <a:p>
            <a:pPr lvl="1" indent="-274320" eaLnBrk="1" fontAlgn="auto" hangingPunct="1">
              <a:spcAft>
                <a:spcPts val="0"/>
              </a:spcAft>
              <a:defRPr/>
            </a:pPr>
            <a:r>
              <a:rPr lang="en-US" dirty="0"/>
              <a:t>Parent consent form</a:t>
            </a:r>
          </a:p>
          <a:p>
            <a:pPr lvl="1" indent="-274320" eaLnBrk="1" fontAlgn="auto" hangingPunct="1">
              <a:spcAft>
                <a:spcPts val="0"/>
              </a:spcAft>
              <a:defRPr/>
            </a:pPr>
            <a:r>
              <a:rPr lang="en-US" dirty="0"/>
              <a:t>Assent form</a:t>
            </a:r>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eaLnBrk="1" hangingPunct="1">
              <a:defRPr/>
            </a:pPr>
            <a:endParaRPr lang="en-US" dirty="0"/>
          </a:p>
          <a:p>
            <a:pPr marL="69850" indent="0" eaLnBrk="1" hangingPunct="1">
              <a:buFont typeface="Wingdings 2" panose="05020102010507070707" pitchFamily="18" charset="2"/>
              <a:buNone/>
              <a:defRPr/>
            </a:pPr>
            <a:endParaRPr lang="en-US" dirty="0"/>
          </a:p>
          <a:p>
            <a:pPr eaLnBrk="1" hangingPunct="1">
              <a:defRPr/>
            </a:pPr>
            <a:r>
              <a:rPr lang="en-US" sz="1200" dirty="0"/>
              <a:t>46.117(b)</a:t>
            </a:r>
          </a:p>
          <a:p>
            <a:pPr eaLnBrk="1" hangingPunct="1">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02D72-853F-4780-B2ED-419CA56F22E9}"/>
              </a:ext>
            </a:extLst>
          </p:cNvPr>
          <p:cNvSpPr>
            <a:spLocks noGrp="1"/>
          </p:cNvSpPr>
          <p:nvPr>
            <p:ph type="title"/>
          </p:nvPr>
        </p:nvSpPr>
        <p:spPr>
          <a:xfrm>
            <a:off x="609600" y="457200"/>
            <a:ext cx="7024688" cy="1143000"/>
          </a:xfrm>
        </p:spPr>
        <p:txBody>
          <a:bodyPr rtlCol="0">
            <a:normAutofit fontScale="90000"/>
          </a:bodyPr>
          <a:lstStyle/>
          <a:p>
            <a:pPr eaLnBrk="1" fontAlgn="auto" hangingPunct="1">
              <a:spcAft>
                <a:spcPts val="0"/>
              </a:spcAft>
              <a:defRPr/>
            </a:pPr>
            <a:r>
              <a:rPr lang="en-US" dirty="0"/>
              <a:t>Nuremberg War Crimes Trials</a:t>
            </a:r>
          </a:p>
        </p:txBody>
      </p:sp>
      <p:sp>
        <p:nvSpPr>
          <p:cNvPr id="3" name="Content Placeholder 2">
            <a:extLst>
              <a:ext uri="{FF2B5EF4-FFF2-40B4-BE49-F238E27FC236}">
                <a16:creationId xmlns:a16="http://schemas.microsoft.com/office/drawing/2014/main" id="{7E1EB9AF-0507-4891-B43B-79F8445856B8}"/>
              </a:ext>
            </a:extLst>
          </p:cNvPr>
          <p:cNvSpPr>
            <a:spLocks noGrp="1"/>
          </p:cNvSpPr>
          <p:nvPr>
            <p:ph idx="1"/>
          </p:nvPr>
        </p:nvSpPr>
        <p:spPr>
          <a:xfrm>
            <a:off x="457200" y="1600200"/>
            <a:ext cx="4191000" cy="4953000"/>
          </a:xfrm>
        </p:spPr>
        <p:txBody>
          <a:bodyPr rtlCol="0">
            <a:normAutofit fontScale="92500" lnSpcReduction="10000"/>
          </a:bodyPr>
          <a:lstStyle/>
          <a:p>
            <a:pPr indent="-274320" eaLnBrk="1" fontAlgn="auto" hangingPunct="1">
              <a:spcAft>
                <a:spcPts val="0"/>
              </a:spcAft>
              <a:defRPr/>
            </a:pPr>
            <a:r>
              <a:rPr lang="en-US" dirty="0"/>
              <a:t>23 German doctors were charged with crimes against humanity for “performing medical experiments upon concentration camp inmates and other living human subjects, without their consent, in the course of which experiments the defendants committed the murders, brutalities, cruelties, tortures, atrocities, and other inhuman acts.”</a:t>
            </a:r>
          </a:p>
        </p:txBody>
      </p:sp>
      <p:grpSp>
        <p:nvGrpSpPr>
          <p:cNvPr id="7172" name="Group 3">
            <a:extLst>
              <a:ext uri="{FF2B5EF4-FFF2-40B4-BE49-F238E27FC236}">
                <a16:creationId xmlns:a16="http://schemas.microsoft.com/office/drawing/2014/main" id="{8D453B6B-F50E-4EC5-876B-47D8719EB67E}"/>
              </a:ext>
            </a:extLst>
          </p:cNvPr>
          <p:cNvGrpSpPr>
            <a:grpSpLocks/>
          </p:cNvGrpSpPr>
          <p:nvPr/>
        </p:nvGrpSpPr>
        <p:grpSpPr bwMode="auto">
          <a:xfrm>
            <a:off x="4521200" y="4191000"/>
            <a:ext cx="4165600" cy="2362200"/>
            <a:chOff x="4335104" y="3967364"/>
            <a:chExt cx="4783138" cy="2867025"/>
          </a:xfrm>
        </p:grpSpPr>
        <p:pic>
          <p:nvPicPr>
            <p:cNvPr id="7173" name="Picture 2">
              <a:extLst>
                <a:ext uri="{FF2B5EF4-FFF2-40B4-BE49-F238E27FC236}">
                  <a16:creationId xmlns:a16="http://schemas.microsoft.com/office/drawing/2014/main" id="{BFBBBB93-6369-4EE3-81D6-CCFA60E708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5104" y="5958089"/>
              <a:ext cx="4783138"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3">
              <a:extLst>
                <a:ext uri="{FF2B5EF4-FFF2-40B4-BE49-F238E27FC236}">
                  <a16:creationId xmlns:a16="http://schemas.microsoft.com/office/drawing/2014/main" id="{998BE12F-D67E-482A-A97B-1CE3464859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5104" y="3967364"/>
              <a:ext cx="4783138"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FADD-A6F2-4F1A-9A7F-AF0A01EC15D5}"/>
              </a:ext>
            </a:extLst>
          </p:cNvPr>
          <p:cNvSpPr>
            <a:spLocks noGrp="1"/>
          </p:cNvSpPr>
          <p:nvPr>
            <p:ph type="title"/>
          </p:nvPr>
        </p:nvSpPr>
        <p:spPr>
          <a:xfrm>
            <a:off x="609600" y="1027113"/>
            <a:ext cx="7924800" cy="1143000"/>
          </a:xfrm>
        </p:spPr>
        <p:txBody>
          <a:bodyPr rtlCol="0">
            <a:normAutofit fontScale="90000"/>
          </a:bodyPr>
          <a:lstStyle/>
          <a:p>
            <a:pPr eaLnBrk="1" fontAlgn="auto" hangingPunct="1">
              <a:spcAft>
                <a:spcPts val="0"/>
              </a:spcAft>
              <a:defRPr/>
            </a:pPr>
            <a:r>
              <a:rPr lang="en-US" dirty="0"/>
              <a:t>Waiver of Written Documentation </a:t>
            </a:r>
            <a:br>
              <a:rPr lang="en-US" dirty="0"/>
            </a:br>
            <a:r>
              <a:rPr lang="en-US" dirty="0"/>
              <a:t>Informed Consent</a:t>
            </a:r>
          </a:p>
        </p:txBody>
      </p:sp>
      <p:sp>
        <p:nvSpPr>
          <p:cNvPr id="34819" name="Content Placeholder 2">
            <a:extLst>
              <a:ext uri="{FF2B5EF4-FFF2-40B4-BE49-F238E27FC236}">
                <a16:creationId xmlns:a16="http://schemas.microsoft.com/office/drawing/2014/main" id="{4CA2B64E-D6D6-4B5C-A261-6DD2B2A16159}"/>
              </a:ext>
            </a:extLst>
          </p:cNvPr>
          <p:cNvSpPr>
            <a:spLocks noGrp="1"/>
          </p:cNvSpPr>
          <p:nvPr>
            <p:ph idx="1"/>
          </p:nvPr>
        </p:nvSpPr>
        <p:spPr>
          <a:xfrm>
            <a:off x="1042988" y="2324100"/>
            <a:ext cx="7415212" cy="4000500"/>
          </a:xfrm>
        </p:spPr>
        <p:txBody>
          <a:bodyPr/>
          <a:lstStyle/>
          <a:p>
            <a:pPr eaLnBrk="1" hangingPunct="1"/>
            <a:r>
              <a:rPr lang="en-US" altLang="en-US"/>
              <a:t>IRB may waive documentation if it finds either:</a:t>
            </a:r>
          </a:p>
          <a:p>
            <a:pPr lvl="1" eaLnBrk="1" hangingPunct="1"/>
            <a:r>
              <a:rPr lang="en-US" altLang="en-US"/>
              <a:t>consent form only record linking subject and research; AND</a:t>
            </a:r>
          </a:p>
          <a:p>
            <a:pPr lvl="1" eaLnBrk="1" hangingPunct="1"/>
            <a:r>
              <a:rPr lang="en-US" altLang="en-US"/>
              <a:t>principal risk from breach of confidentiality.</a:t>
            </a:r>
          </a:p>
          <a:p>
            <a:pPr eaLnBrk="1" hangingPunct="1"/>
            <a:r>
              <a:rPr lang="en-US" altLang="en-US"/>
              <a:t>OR</a:t>
            </a:r>
          </a:p>
          <a:p>
            <a:pPr eaLnBrk="1" hangingPunct="1"/>
            <a:r>
              <a:rPr lang="en-US" altLang="en-US"/>
              <a:t>minimal risk research; AND</a:t>
            </a:r>
          </a:p>
          <a:p>
            <a:pPr eaLnBrk="1" hangingPunct="1"/>
            <a:r>
              <a:rPr lang="en-US" altLang="en-US"/>
              <a:t> research procedures do not require written IC if done outside research context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3C948AE6-6A61-46C9-84FB-863486C6E353}"/>
              </a:ext>
            </a:extLst>
          </p:cNvPr>
          <p:cNvSpPr>
            <a:spLocks noGrp="1"/>
          </p:cNvSpPr>
          <p:nvPr>
            <p:ph type="title"/>
          </p:nvPr>
        </p:nvSpPr>
        <p:spPr/>
        <p:txBody>
          <a:bodyPr/>
          <a:lstStyle/>
          <a:p>
            <a:pPr eaLnBrk="1" hangingPunct="1"/>
            <a:r>
              <a:rPr lang="en-US" altLang="en-US" b="1"/>
              <a:t>The Consent Process</a:t>
            </a:r>
            <a:endParaRPr lang="en-US" altLang="en-US"/>
          </a:p>
        </p:txBody>
      </p:sp>
      <p:sp>
        <p:nvSpPr>
          <p:cNvPr id="35843" name="Content Placeholder 2">
            <a:extLst>
              <a:ext uri="{FF2B5EF4-FFF2-40B4-BE49-F238E27FC236}">
                <a16:creationId xmlns:a16="http://schemas.microsoft.com/office/drawing/2014/main" id="{7777483A-4CE0-4500-811C-EB21100A22EF}"/>
              </a:ext>
            </a:extLst>
          </p:cNvPr>
          <p:cNvSpPr>
            <a:spLocks noGrp="1"/>
          </p:cNvSpPr>
          <p:nvPr>
            <p:ph idx="1"/>
          </p:nvPr>
        </p:nvSpPr>
        <p:spPr/>
        <p:txBody>
          <a:bodyPr/>
          <a:lstStyle/>
          <a:p>
            <a:pPr eaLnBrk="1" hangingPunct="1"/>
            <a:r>
              <a:rPr lang="en-US" altLang="en-US" b="1"/>
              <a:t>Informed consent is not a single event or just a form to be signed -- rather, it is an on-going process that takes place between the investigator and the prospective subject.</a:t>
            </a:r>
          </a:p>
          <a:p>
            <a:pPr eaLnBrk="1" hangingPunct="1"/>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F6C4E-9A79-4A5B-8900-78CBEAF6C00E}"/>
              </a:ext>
            </a:extLst>
          </p:cNvPr>
          <p:cNvSpPr>
            <a:spLocks noGrp="1"/>
          </p:cNvSpPr>
          <p:nvPr>
            <p:ph type="title"/>
          </p:nvPr>
        </p:nvSpPr>
        <p:spPr/>
        <p:txBody>
          <a:bodyPr rtlCol="0">
            <a:normAutofit fontScale="90000"/>
          </a:bodyPr>
          <a:lstStyle/>
          <a:p>
            <a:pPr eaLnBrk="1" fontAlgn="auto" hangingPunct="1">
              <a:spcAft>
                <a:spcPts val="0"/>
              </a:spcAft>
              <a:defRPr/>
            </a:pPr>
            <a:r>
              <a:rPr lang="en-US" b="1" dirty="0"/>
              <a:t>Office for Human Research Protections (OHRP)</a:t>
            </a:r>
            <a:endParaRPr lang="en-US" dirty="0"/>
          </a:p>
        </p:txBody>
      </p:sp>
      <p:sp>
        <p:nvSpPr>
          <p:cNvPr id="36867" name="Content Placeholder 2">
            <a:extLst>
              <a:ext uri="{FF2B5EF4-FFF2-40B4-BE49-F238E27FC236}">
                <a16:creationId xmlns:a16="http://schemas.microsoft.com/office/drawing/2014/main" id="{FABDDBB6-6FA7-4351-8903-47B4BC0D8261}"/>
              </a:ext>
            </a:extLst>
          </p:cNvPr>
          <p:cNvSpPr>
            <a:spLocks noGrp="1"/>
          </p:cNvSpPr>
          <p:nvPr>
            <p:ph idx="1"/>
          </p:nvPr>
        </p:nvSpPr>
        <p:spPr/>
        <p:txBody>
          <a:bodyPr/>
          <a:lstStyle/>
          <a:p>
            <a:pPr eaLnBrk="1" hangingPunct="1"/>
            <a:r>
              <a:rPr lang="en-US" altLang="en-US" b="1"/>
              <a:t>OHRP Contact Information</a:t>
            </a:r>
          </a:p>
          <a:p>
            <a:pPr eaLnBrk="1" hangingPunct="1"/>
            <a:r>
              <a:rPr lang="en-US" altLang="en-US" b="1"/>
              <a:t>Website: </a:t>
            </a:r>
            <a:r>
              <a:rPr lang="en-US" altLang="en-US" b="1">
                <a:hlinkClick r:id="rId2"/>
              </a:rPr>
              <a:t>www.hhs.gov/ohrp</a:t>
            </a:r>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2099-D54A-40A4-804C-5CBF160A82C1}"/>
              </a:ext>
            </a:extLst>
          </p:cNvPr>
          <p:cNvSpPr>
            <a:spLocks noGrp="1"/>
          </p:cNvSpPr>
          <p:nvPr>
            <p:ph type="title"/>
          </p:nvPr>
        </p:nvSpPr>
        <p:spPr>
          <a:xfrm>
            <a:off x="1042988" y="1027113"/>
            <a:ext cx="7491412" cy="1143000"/>
          </a:xfrm>
          <a:extLst/>
        </p:spPr>
        <p:txBody>
          <a:bodyPr/>
          <a:lstStyle/>
          <a:p>
            <a:pPr fontAlgn="auto">
              <a:spcBef>
                <a:spcPts val="0"/>
              </a:spcBef>
              <a:spcAft>
                <a:spcPts val="0"/>
              </a:spcAft>
              <a:defRPr/>
            </a:pPr>
            <a:r>
              <a:rPr lang="en-US" dirty="0">
                <a:ln w="12700">
                  <a:solidFill>
                    <a:schemeClr val="bg1"/>
                  </a:solidFill>
                  <a:prstDash val="solid"/>
                </a:ln>
                <a:solidFill>
                  <a:schemeClr val="tx1"/>
                </a:solidFill>
              </a:rPr>
              <a:t>Health Insurance Portability &amp; Accountability Act (HIPAA)</a:t>
            </a:r>
          </a:p>
        </p:txBody>
      </p:sp>
      <p:sp>
        <p:nvSpPr>
          <p:cNvPr id="3" name="Content Placeholder 2">
            <a:extLst>
              <a:ext uri="{FF2B5EF4-FFF2-40B4-BE49-F238E27FC236}">
                <a16:creationId xmlns:a16="http://schemas.microsoft.com/office/drawing/2014/main" id="{35D105DD-E374-4E31-AFFE-FC5B1BC4BE06}"/>
              </a:ext>
            </a:extLst>
          </p:cNvPr>
          <p:cNvSpPr>
            <a:spLocks noGrp="1"/>
          </p:cNvSpPr>
          <p:nvPr>
            <p:ph idx="1"/>
          </p:nvPr>
        </p:nvSpPr>
        <p:spPr/>
        <p:txBody>
          <a:bodyPr/>
          <a:lstStyle/>
          <a:p>
            <a:pPr>
              <a:defRPr/>
            </a:pPr>
            <a:r>
              <a:rPr lang="en-US" dirty="0"/>
              <a:t>Need to complete HIPAA forms if collecting data in a HIPAA covered facility.</a:t>
            </a:r>
          </a:p>
          <a:p>
            <a:pPr lvl="1" indent="-274320" eaLnBrk="1" fontAlgn="auto" hangingPunct="1">
              <a:spcAft>
                <a:spcPts val="0"/>
              </a:spcAft>
              <a:defRPr/>
            </a:pPr>
            <a:r>
              <a:rPr lang="en-US" dirty="0"/>
              <a:t>HIPAA Identification Authorization Form</a:t>
            </a:r>
          </a:p>
          <a:p>
            <a:pPr lvl="1" indent="-274320" eaLnBrk="1" fontAlgn="auto" hangingPunct="1">
              <a:spcAft>
                <a:spcPts val="0"/>
              </a:spcAft>
              <a:defRPr/>
            </a:pPr>
            <a:r>
              <a:rPr lang="en-US" dirty="0"/>
              <a:t>HIPAA De-identification form</a:t>
            </a:r>
          </a:p>
          <a:p>
            <a:pPr lvl="1" indent="-274320" eaLnBrk="1" fontAlgn="auto" hangingPunct="1">
              <a:spcAft>
                <a:spcPts val="0"/>
              </a:spcAft>
              <a:defRPr/>
            </a:pPr>
            <a:r>
              <a:rPr lang="en-US" dirty="0"/>
              <a:t>HIPAA WAIVER OF AUTHORIZATION</a:t>
            </a:r>
          </a:p>
          <a:p>
            <a:pPr marL="366713" lvl="1" indent="0">
              <a:buFont typeface="Wingdings 2" panose="05020102010507070707" pitchFamily="18" charset="2"/>
              <a:buNone/>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23415B84-17FB-4C49-BD9B-C3111250833A}"/>
              </a:ext>
            </a:extLst>
          </p:cNvPr>
          <p:cNvSpPr>
            <a:spLocks noGrp="1"/>
          </p:cNvSpPr>
          <p:nvPr>
            <p:ph type="ctrTitle"/>
          </p:nvPr>
        </p:nvSpPr>
        <p:spPr>
          <a:xfrm>
            <a:off x="4733925" y="2708275"/>
            <a:ext cx="3313113" cy="1701800"/>
          </a:xfrm>
        </p:spPr>
        <p:txBody>
          <a:bodyPr/>
          <a:lstStyle/>
          <a:p>
            <a:r>
              <a:rPr lang="en-US" altLang="en-US"/>
              <a:t>UF Procedures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4DC19885-AB2F-43A6-87EB-0AADEA51E401}"/>
              </a:ext>
            </a:extLst>
          </p:cNvPr>
          <p:cNvSpPr>
            <a:spLocks noGrp="1"/>
          </p:cNvSpPr>
          <p:nvPr>
            <p:ph type="title"/>
          </p:nvPr>
        </p:nvSpPr>
        <p:spPr>
          <a:xfrm>
            <a:off x="723900" y="533400"/>
            <a:ext cx="7024688" cy="1143000"/>
          </a:xfrm>
        </p:spPr>
        <p:txBody>
          <a:bodyPr/>
          <a:lstStyle/>
          <a:p>
            <a:pPr eaLnBrk="1" hangingPunct="1"/>
            <a:r>
              <a:rPr lang="en-US" altLang="en-US"/>
              <a:t>Responsibilities of the PI</a:t>
            </a:r>
          </a:p>
        </p:txBody>
      </p:sp>
      <p:sp>
        <p:nvSpPr>
          <p:cNvPr id="3" name="Content Placeholder 2">
            <a:extLst>
              <a:ext uri="{FF2B5EF4-FFF2-40B4-BE49-F238E27FC236}">
                <a16:creationId xmlns:a16="http://schemas.microsoft.com/office/drawing/2014/main" id="{1B837F6D-6912-4E29-86C8-6FBC978E4907}"/>
              </a:ext>
            </a:extLst>
          </p:cNvPr>
          <p:cNvSpPr>
            <a:spLocks noGrp="1"/>
          </p:cNvSpPr>
          <p:nvPr>
            <p:ph idx="1"/>
          </p:nvPr>
        </p:nvSpPr>
        <p:spPr>
          <a:xfrm>
            <a:off x="533400" y="1676400"/>
            <a:ext cx="8077200" cy="4800600"/>
          </a:xfrm>
        </p:spPr>
        <p:txBody>
          <a:bodyPr rtlCol="0">
            <a:normAutofit fontScale="85000" lnSpcReduction="10000"/>
          </a:bodyPr>
          <a:lstStyle/>
          <a:p>
            <a:pPr indent="-274320" eaLnBrk="1" fontAlgn="auto" hangingPunct="1">
              <a:spcAft>
                <a:spcPts val="0"/>
              </a:spcAft>
              <a:defRPr/>
            </a:pPr>
            <a:r>
              <a:rPr lang="en-US" dirty="0"/>
              <a:t>All research projects submitted to the IRB must have a full time University of Findlay faculty/ staff member designated as the principal investigator. </a:t>
            </a:r>
          </a:p>
          <a:p>
            <a:pPr indent="-274320" eaLnBrk="1" fontAlgn="auto" hangingPunct="1">
              <a:spcAft>
                <a:spcPts val="0"/>
              </a:spcAft>
              <a:defRPr/>
            </a:pPr>
            <a:endParaRPr lang="en-US" sz="1050" kern="0" dirty="0">
              <a:solidFill>
                <a:srgbClr val="000000"/>
              </a:solidFill>
            </a:endParaRPr>
          </a:p>
          <a:p>
            <a:pPr indent="-274320" eaLnBrk="1" fontAlgn="auto" hangingPunct="1">
              <a:spcAft>
                <a:spcPts val="0"/>
              </a:spcAft>
              <a:defRPr/>
            </a:pPr>
            <a:r>
              <a:rPr lang="en-US" dirty="0"/>
              <a:t>IRB requires the Principal Investigator (PI) and recommends Student Researchers (SI) have valid human subjects training prior to submitting a proposal to IRB.​ </a:t>
            </a:r>
          </a:p>
          <a:p>
            <a:pPr lvl="1" indent="-274320" eaLnBrk="1" fontAlgn="auto" hangingPunct="1">
              <a:spcAft>
                <a:spcPts val="0"/>
              </a:spcAft>
              <a:defRPr/>
            </a:pPr>
            <a:r>
              <a:rPr lang="en-US" dirty="0"/>
              <a:t>​IRB will accept training from sources such as CITI, or NIH.  Training from those entities will be considered valid for three years from the date the training was completed.</a:t>
            </a:r>
          </a:p>
          <a:p>
            <a:pPr lvl="1" indent="-274320" eaLnBrk="1" fontAlgn="auto" hangingPunct="1">
              <a:spcAft>
                <a:spcPts val="0"/>
              </a:spcAft>
              <a:defRPr/>
            </a:pPr>
            <a:endParaRPr lang="en-US" kern="0" dirty="0">
              <a:solidFill>
                <a:srgbClr val="000000"/>
              </a:solidFill>
            </a:endParaRPr>
          </a:p>
          <a:p>
            <a:pPr indent="-274320" eaLnBrk="1" fontAlgn="auto" hangingPunct="1">
              <a:spcAft>
                <a:spcPts val="0"/>
              </a:spcAft>
              <a:defRPr/>
            </a:pPr>
            <a:r>
              <a:rPr lang="en-US" kern="0" dirty="0">
                <a:solidFill>
                  <a:srgbClr val="000000"/>
                </a:solidFill>
              </a:rPr>
              <a:t>Monitors ALL aspects of the project throughout the duration of the process through the submission of the Certificate of Compliance form at the conclusion of the project.</a:t>
            </a:r>
          </a:p>
          <a:p>
            <a:pPr indent="-274320" eaLnBrk="1" fontAlgn="auto" hangingPunct="1">
              <a:spcAft>
                <a:spcPts val="0"/>
              </a:spcAft>
              <a:defRPr/>
            </a:pPr>
            <a:r>
              <a:rPr lang="en-US" kern="0" dirty="0">
                <a:solidFill>
                  <a:srgbClr val="000000"/>
                </a:solidFill>
              </a:rPr>
              <a:t>Maintains all documents, data etc. a minimum of 3 years.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91E6856A-C9DC-40E8-B737-A90BFF6FB228}"/>
              </a:ext>
            </a:extLst>
          </p:cNvPr>
          <p:cNvSpPr>
            <a:spLocks noGrp="1"/>
          </p:cNvSpPr>
          <p:nvPr>
            <p:ph type="title"/>
          </p:nvPr>
        </p:nvSpPr>
        <p:spPr/>
        <p:txBody>
          <a:bodyPr/>
          <a:lstStyle/>
          <a:p>
            <a:pPr eaLnBrk="1" hangingPunct="1"/>
            <a:r>
              <a:rPr lang="en-US" altLang="en-US"/>
              <a:t>Human Subjects Training</a:t>
            </a:r>
          </a:p>
        </p:txBody>
      </p:sp>
      <p:sp>
        <p:nvSpPr>
          <p:cNvPr id="3" name="Content Placeholder 2">
            <a:extLst>
              <a:ext uri="{FF2B5EF4-FFF2-40B4-BE49-F238E27FC236}">
                <a16:creationId xmlns:a16="http://schemas.microsoft.com/office/drawing/2014/main" id="{3F70ECBF-25B7-47AB-BBEB-5EE4B799B112}"/>
              </a:ext>
            </a:extLst>
          </p:cNvPr>
          <p:cNvSpPr>
            <a:spLocks noGrp="1"/>
          </p:cNvSpPr>
          <p:nvPr>
            <p:ph idx="1"/>
          </p:nvPr>
        </p:nvSpPr>
        <p:spPr/>
        <p:txBody>
          <a:bodyPr rtlCol="0">
            <a:normAutofit fontScale="70000" lnSpcReduction="20000"/>
          </a:bodyPr>
          <a:lstStyle/>
          <a:p>
            <a:pPr marL="411480" indent="-342900" eaLnBrk="1" fontAlgn="auto" hangingPunct="1">
              <a:spcAft>
                <a:spcPts val="0"/>
              </a:spcAft>
              <a:defRPr/>
            </a:pPr>
            <a:r>
              <a:rPr lang="en-US" b="1" dirty="0"/>
              <a:t>CITI Program​: </a:t>
            </a:r>
            <a:r>
              <a:rPr lang="en-US" dirty="0"/>
              <a:t>UF has subscribed to CITI program to be able to offer Human and Animal subjects training to PI and SI researchers.</a:t>
            </a:r>
            <a:endParaRPr lang="en-US" b="1" dirty="0"/>
          </a:p>
          <a:p>
            <a:pPr marL="68580" indent="0" eaLnBrk="1" fontAlgn="auto" hangingPunct="1">
              <a:spcAft>
                <a:spcPts val="0"/>
              </a:spcAft>
              <a:buNone/>
              <a:defRPr/>
            </a:pPr>
            <a:r>
              <a:rPr lang="en-US" dirty="0">
                <a:hlinkClick r:id="rId2"/>
              </a:rPr>
              <a:t>https://about.citiprogram.org/en/homepage/</a:t>
            </a:r>
            <a:r>
              <a:rPr lang="en-US" dirty="0"/>
              <a:t> </a:t>
            </a:r>
          </a:p>
          <a:p>
            <a:pPr marL="68580" indent="0" eaLnBrk="1" fontAlgn="auto" hangingPunct="1">
              <a:spcAft>
                <a:spcPts val="0"/>
              </a:spcAft>
              <a:buNone/>
              <a:defRPr/>
            </a:pPr>
            <a:endParaRPr lang="en-US" b="1" dirty="0"/>
          </a:p>
          <a:p>
            <a:pPr marL="411480" indent="-342900" eaLnBrk="1" fontAlgn="auto" hangingPunct="1">
              <a:spcAft>
                <a:spcPts val="0"/>
              </a:spcAft>
              <a:defRPr/>
            </a:pPr>
            <a:r>
              <a:rPr lang="en-US" b="1" dirty="0"/>
              <a:t>NIH Office of Extramural Research:</a:t>
            </a:r>
          </a:p>
          <a:p>
            <a:pPr marL="68580" indent="0" eaLnBrk="1" fontAlgn="auto" hangingPunct="1">
              <a:spcAft>
                <a:spcPts val="0"/>
              </a:spcAft>
              <a:buFont typeface="Wingdings 2" panose="05020102010507070707" pitchFamily="18" charset="2"/>
              <a:buNone/>
              <a:defRPr/>
            </a:pPr>
            <a:r>
              <a:rPr lang="en-US" dirty="0">
                <a:hlinkClick r:id="rId3"/>
              </a:rPr>
              <a:t>http://phrp.nihtraining.com/users/login.php</a:t>
            </a:r>
            <a:endParaRPr lang="en-US" dirty="0"/>
          </a:p>
          <a:p>
            <a:pPr indent="-274320" eaLnBrk="1" fontAlgn="auto" hangingPunct="1">
              <a:spcAft>
                <a:spcPts val="0"/>
              </a:spcAft>
              <a:defRPr/>
            </a:pPr>
            <a:endParaRPr lang="en-US" dirty="0"/>
          </a:p>
          <a:p>
            <a:pPr indent="-274320" eaLnBrk="1" fontAlgn="auto" hangingPunct="1">
              <a:spcAft>
                <a:spcPts val="0"/>
              </a:spcAft>
              <a:defRPr/>
            </a:pPr>
            <a:r>
              <a:rPr lang="en-US" b="1" dirty="0"/>
              <a:t>Office for Human Research Protections (OHRP)</a:t>
            </a:r>
            <a:endParaRPr lang="en-US" dirty="0"/>
          </a:p>
          <a:p>
            <a:pPr marL="68580" indent="0" eaLnBrk="1" fontAlgn="auto" hangingPunct="1">
              <a:spcAft>
                <a:spcPts val="0"/>
              </a:spcAft>
              <a:buFont typeface="Wingdings 2" panose="05020102010507070707" pitchFamily="18" charset="2"/>
              <a:buNone/>
              <a:defRPr/>
            </a:pPr>
            <a:r>
              <a:rPr lang="en-US" dirty="0">
                <a:hlinkClick r:id="rId4"/>
              </a:rPr>
              <a:t>http://www.hhs.gov/ohrp/education/training/index.html</a:t>
            </a:r>
            <a:endParaRPr lang="en-US" dirty="0"/>
          </a:p>
          <a:p>
            <a:pPr indent="-274320" eaLnBrk="1" fontAlgn="auto" hangingPunct="1">
              <a:spcAft>
                <a:spcPts val="0"/>
              </a:spcAft>
              <a:defRPr/>
            </a:pPr>
            <a:r>
              <a:rPr lang="en-US" dirty="0"/>
              <a:t>Training modules near bottom of page</a:t>
            </a:r>
          </a:p>
          <a:p>
            <a:pPr indent="-274320" eaLnBrk="1" fontAlgn="auto" hangingPunct="1">
              <a:spcAft>
                <a:spcPts val="0"/>
              </a:spcAft>
              <a:defRPr/>
            </a:pPr>
            <a:endParaRPr lang="en-US" dirty="0"/>
          </a:p>
          <a:p>
            <a:pPr indent="-274320" eaLnBrk="1" fontAlgn="auto" hangingPunct="1">
              <a:spcAft>
                <a:spcPts val="0"/>
              </a:spcAft>
              <a:defRPr/>
            </a:pPr>
            <a:r>
              <a:rPr lang="en-US" b="1" dirty="0"/>
              <a:t>On Campus Training Sessions	</a:t>
            </a:r>
          </a:p>
          <a:p>
            <a:pPr indent="-274320" eaLnBrk="1" fontAlgn="auto" hangingPunct="1">
              <a:spcAft>
                <a:spcPts val="0"/>
              </a:spcAft>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EE090685-654A-4043-8540-4C2C26FB9796}"/>
              </a:ext>
            </a:extLst>
          </p:cNvPr>
          <p:cNvSpPr>
            <a:spLocks noGrp="1"/>
          </p:cNvSpPr>
          <p:nvPr>
            <p:ph type="title"/>
          </p:nvPr>
        </p:nvSpPr>
        <p:spPr/>
        <p:txBody>
          <a:bodyPr/>
          <a:lstStyle/>
          <a:p>
            <a:r>
              <a:rPr lang="en-US" altLang="en-US"/>
              <a:t>Submission</a:t>
            </a:r>
          </a:p>
        </p:txBody>
      </p:sp>
      <p:sp>
        <p:nvSpPr>
          <p:cNvPr id="41987" name="Content Placeholder 2">
            <a:extLst>
              <a:ext uri="{FF2B5EF4-FFF2-40B4-BE49-F238E27FC236}">
                <a16:creationId xmlns:a16="http://schemas.microsoft.com/office/drawing/2014/main" id="{C58C21E8-2C5E-45C2-9496-BABD93A9BC8C}"/>
              </a:ext>
            </a:extLst>
          </p:cNvPr>
          <p:cNvSpPr>
            <a:spLocks noGrp="1"/>
          </p:cNvSpPr>
          <p:nvPr>
            <p:ph idx="1"/>
          </p:nvPr>
        </p:nvSpPr>
        <p:spPr/>
        <p:txBody>
          <a:bodyPr/>
          <a:lstStyle/>
          <a:p>
            <a:pPr lvl="1" eaLnBrk="1" hangingPunct="1"/>
            <a:r>
              <a:rPr lang="en-US" altLang="en-US"/>
              <a:t>Please submit </a:t>
            </a:r>
            <a:r>
              <a:rPr lang="en-US" altLang="en-US" b="1"/>
              <a:t>One hard copy</a:t>
            </a:r>
            <a:r>
              <a:rPr lang="en-US" altLang="en-US"/>
              <a:t> with signatures to Heather Riffle, Academic Affairs</a:t>
            </a:r>
          </a:p>
          <a:p>
            <a:pPr lvl="1" eaLnBrk="1" hangingPunct="1"/>
            <a:r>
              <a:rPr lang="en-US" altLang="en-US"/>
              <a:t>Please submit </a:t>
            </a:r>
            <a:r>
              <a:rPr lang="en-US" altLang="en-US" b="1"/>
              <a:t>One Electronic Copy </a:t>
            </a:r>
            <a:r>
              <a:rPr lang="en-US" altLang="en-US"/>
              <a:t>to </a:t>
            </a:r>
            <a:r>
              <a:rPr lang="en-US" altLang="en-US">
                <a:hlinkClick r:id="rId2"/>
              </a:rPr>
              <a:t>irb@findlay.edu</a:t>
            </a:r>
            <a:endParaRPr lang="en-US" altLang="en-US"/>
          </a:p>
          <a:p>
            <a:pPr lvl="1" eaLnBrk="1" hangingPunct="1"/>
            <a:r>
              <a:rPr lang="en-US" altLang="en-US"/>
              <a:t>Please submit a copy of </a:t>
            </a:r>
            <a:r>
              <a:rPr lang="en-US" altLang="en-US" b="1"/>
              <a:t>training certificate</a:t>
            </a:r>
          </a:p>
          <a:p>
            <a:pPr lvl="1" eaLnBrk="1" hangingPunct="1"/>
            <a:r>
              <a:rPr lang="en-US" altLang="en-US"/>
              <a:t>Please submit </a:t>
            </a:r>
            <a:r>
              <a:rPr lang="en-US" altLang="en-US" b="1"/>
              <a:t>other enclosures </a:t>
            </a:r>
            <a:r>
              <a:rPr lang="en-US" altLang="en-US"/>
              <a:t>as needed</a:t>
            </a:r>
          </a:p>
          <a:p>
            <a:endParaRPr lang="en-US"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1E546-4B9E-47AC-B988-974909B0941D}"/>
              </a:ext>
            </a:extLst>
          </p:cNvPr>
          <p:cNvSpPr>
            <a:spLocks noGrp="1"/>
          </p:cNvSpPr>
          <p:nvPr>
            <p:ph type="title"/>
          </p:nvPr>
        </p:nvSpPr>
        <p:spPr>
          <a:xfrm>
            <a:off x="609600" y="990600"/>
            <a:ext cx="7924800" cy="1143000"/>
          </a:xfrm>
        </p:spPr>
        <p:txBody>
          <a:bodyPr rtlCol="0">
            <a:normAutofit fontScale="90000"/>
          </a:bodyPr>
          <a:lstStyle/>
          <a:p>
            <a:pPr eaLnBrk="1" fontAlgn="auto" hangingPunct="1">
              <a:spcAft>
                <a:spcPts val="0"/>
              </a:spcAft>
              <a:defRPr/>
            </a:pPr>
            <a:r>
              <a:rPr lang="en-US" b="1" dirty="0"/>
              <a:t>Instructional Projects Using Human Subjects</a:t>
            </a:r>
          </a:p>
        </p:txBody>
      </p:sp>
      <p:sp>
        <p:nvSpPr>
          <p:cNvPr id="3" name="Content Placeholder 2">
            <a:extLst>
              <a:ext uri="{FF2B5EF4-FFF2-40B4-BE49-F238E27FC236}">
                <a16:creationId xmlns:a16="http://schemas.microsoft.com/office/drawing/2014/main" id="{59C76504-A8BD-4EC0-A9C1-4C8A297857E9}"/>
              </a:ext>
            </a:extLst>
          </p:cNvPr>
          <p:cNvSpPr>
            <a:spLocks noGrp="1"/>
          </p:cNvSpPr>
          <p:nvPr>
            <p:ph idx="1"/>
          </p:nvPr>
        </p:nvSpPr>
        <p:spPr>
          <a:xfrm>
            <a:off x="609600" y="2362200"/>
            <a:ext cx="7772400" cy="3962400"/>
          </a:xfrm>
        </p:spPr>
        <p:txBody>
          <a:bodyPr rtlCol="0">
            <a:normAutofit fontScale="70000" lnSpcReduction="20000"/>
          </a:bodyPr>
          <a:lstStyle/>
          <a:p>
            <a:pPr indent="-274320" eaLnBrk="1" fontAlgn="auto" hangingPunct="1">
              <a:spcAft>
                <a:spcPts val="0"/>
              </a:spcAft>
              <a:defRPr/>
            </a:pPr>
            <a:r>
              <a:rPr lang="en-US" dirty="0"/>
              <a:t>Class projects</a:t>
            </a:r>
          </a:p>
          <a:p>
            <a:pPr marL="640080" lvl="1" indent="-274320" eaLnBrk="1" fontAlgn="auto" hangingPunct="1">
              <a:spcAft>
                <a:spcPts val="0"/>
              </a:spcAft>
              <a:defRPr/>
            </a:pPr>
            <a:r>
              <a:rPr lang="en-US" dirty="0"/>
              <a:t>small projects that have many characteristics of research,</a:t>
            </a:r>
          </a:p>
          <a:p>
            <a:pPr marL="640080" lvl="1" indent="-274320" eaLnBrk="1" fontAlgn="auto" hangingPunct="1">
              <a:spcAft>
                <a:spcPts val="0"/>
              </a:spcAft>
              <a:defRPr/>
            </a:pPr>
            <a:r>
              <a:rPr lang="en-US" dirty="0"/>
              <a:t>purpose - student opportunity for developing familiarity with means of investigation customary to the various disciplines.  </a:t>
            </a:r>
          </a:p>
          <a:p>
            <a:pPr marL="640080" lvl="1" indent="-274320" eaLnBrk="1" fontAlgn="auto" hangingPunct="1">
              <a:spcAft>
                <a:spcPts val="0"/>
              </a:spcAft>
              <a:defRPr/>
            </a:pPr>
            <a:r>
              <a:rPr lang="en-US" dirty="0"/>
              <a:t>Purpose is not at the collection of data for its own sake, but instead at the development of student knowledge and skills independent of those data.  </a:t>
            </a:r>
          </a:p>
          <a:p>
            <a:pPr marL="640080" lvl="1" indent="-274320" eaLnBrk="1" fontAlgn="auto" hangingPunct="1">
              <a:spcAft>
                <a:spcPts val="0"/>
              </a:spcAft>
              <a:defRPr/>
            </a:pPr>
            <a:r>
              <a:rPr lang="en-US" dirty="0"/>
              <a:t>To the extent that regular courses involve projects with this intention, which would not later be used as part of a research project, </a:t>
            </a:r>
          </a:p>
          <a:p>
            <a:pPr marL="640080" lvl="1" indent="-274320" eaLnBrk="1" fontAlgn="auto" hangingPunct="1">
              <a:spcAft>
                <a:spcPts val="0"/>
              </a:spcAft>
              <a:defRPr/>
            </a:pPr>
            <a:r>
              <a:rPr lang="en-US" dirty="0"/>
              <a:t>Less than minimal risk</a:t>
            </a:r>
          </a:p>
          <a:p>
            <a:pPr marL="640080" lvl="1" indent="-274320" eaLnBrk="1" fontAlgn="auto" hangingPunct="1">
              <a:spcAft>
                <a:spcPts val="0"/>
              </a:spcAft>
              <a:defRPr/>
            </a:pPr>
            <a:r>
              <a:rPr lang="en-US" dirty="0"/>
              <a:t>responsibility will be placed by the IRB to the College and faculty so that such projects are carried out in the spirit of the principles governing basic ethical conduct. </a:t>
            </a:r>
          </a:p>
          <a:p>
            <a:pPr indent="-274320" eaLnBrk="1" fontAlgn="auto" hangingPunct="1">
              <a:spcAft>
                <a:spcPts val="0"/>
              </a:spcAft>
              <a:defRPr/>
            </a:pPr>
            <a:endParaRPr lang="en-US" b="1" dirty="0">
              <a:solidFill>
                <a:srgbClr val="FF0000"/>
              </a:solidFill>
            </a:endParaRPr>
          </a:p>
          <a:p>
            <a:pPr indent="-274320" eaLnBrk="1" fontAlgn="auto" hangingPunct="1">
              <a:spcAft>
                <a:spcPts val="0"/>
              </a:spcAft>
              <a:defRPr/>
            </a:pPr>
            <a:r>
              <a:rPr lang="en-US" b="1" dirty="0">
                <a:solidFill>
                  <a:srgbClr val="FF0000"/>
                </a:solidFill>
              </a:rPr>
              <a:t>In the unlikely event that the class project will involve public dissemination of the results, some professional organizations require proof of IRB approval. It is strongly recommended in these cases that the faculty member submit the project for formal IRB review. </a:t>
            </a:r>
            <a:r>
              <a:rPr lang="en-US" dirty="0">
                <a:solidFill>
                  <a:srgbClr val="FF0000"/>
                </a:solidFill>
              </a:rPr>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7F6F-FC2D-404A-8BA4-20E387F1A423}"/>
              </a:ext>
            </a:extLst>
          </p:cNvPr>
          <p:cNvSpPr>
            <a:spLocks noGrp="1"/>
          </p:cNvSpPr>
          <p:nvPr>
            <p:ph type="title"/>
          </p:nvPr>
        </p:nvSpPr>
        <p:spPr>
          <a:xfrm>
            <a:off x="609600" y="457200"/>
            <a:ext cx="7024744" cy="1143000"/>
          </a:xfrm>
          <a:extLst/>
        </p:spPr>
        <p:txBody>
          <a:bodyPr rtlCol="0">
            <a:normAutofit/>
          </a:bodyPr>
          <a:lstStyle/>
          <a:p>
            <a:pPr eaLnBrk="1" fontAlgn="auto" hangingPunct="1">
              <a:spcAft>
                <a:spcPts val="0"/>
              </a:spcAft>
              <a:defRPr/>
            </a:pPr>
            <a:r>
              <a:rPr 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Project Approval Statement</a:t>
            </a:r>
            <a:endParaRPr lang="en-US" dirty="0"/>
          </a:p>
        </p:txBody>
      </p:sp>
      <p:sp>
        <p:nvSpPr>
          <p:cNvPr id="3" name="Content Placeholder 2">
            <a:extLst>
              <a:ext uri="{FF2B5EF4-FFF2-40B4-BE49-F238E27FC236}">
                <a16:creationId xmlns:a16="http://schemas.microsoft.com/office/drawing/2014/main" id="{19857F35-0EB7-4598-9D06-D0209BFC935D}"/>
              </a:ext>
            </a:extLst>
          </p:cNvPr>
          <p:cNvSpPr>
            <a:spLocks noGrp="1"/>
          </p:cNvSpPr>
          <p:nvPr>
            <p:ph idx="1"/>
          </p:nvPr>
        </p:nvSpPr>
        <p:spPr>
          <a:xfrm>
            <a:off x="533400" y="1676400"/>
            <a:ext cx="7924800" cy="4800600"/>
          </a:xfrm>
        </p:spPr>
        <p:txBody>
          <a:bodyPr rtlCol="0">
            <a:normAutofit fontScale="77500" lnSpcReduction="20000"/>
          </a:bodyPr>
          <a:lstStyle/>
          <a:p>
            <a:pPr indent="-274320" eaLnBrk="1" fontAlgn="auto" hangingPunct="1">
              <a:spcAft>
                <a:spcPts val="0"/>
              </a:spcAft>
              <a:defRPr/>
            </a:pPr>
            <a:r>
              <a:rPr lang="en-US" sz="2800" dirty="0"/>
              <a:t>In the event that students attempt to gather data for class projects not approved by the IRB, it is the responsibility of the instructor to require the students to inform potential subjects that the project has been approved by the instructor. The subjects need to be aware how the data will be used, how their anonymity will be protected, and that they are not required to participate. The following statement is recommended:</a:t>
            </a:r>
          </a:p>
          <a:p>
            <a:pPr indent="-274320" eaLnBrk="1" fontAlgn="auto" hangingPunct="1">
              <a:spcAft>
                <a:spcPts val="0"/>
              </a:spcAft>
              <a:defRPr/>
            </a:pPr>
            <a:endParaRPr lang="en-US" sz="1100" dirty="0"/>
          </a:p>
          <a:p>
            <a:pPr indent="-274320" eaLnBrk="1" fontAlgn="auto" hangingPunct="1">
              <a:spcAft>
                <a:spcPts val="0"/>
              </a:spcAft>
              <a:defRPr/>
            </a:pPr>
            <a:r>
              <a:rPr lang="en-US" b="1" dirty="0"/>
              <a:t>My name is _______ and I am a student in Professor ________’s class. The following survey is for a class project involving________________ and has been approved by Professor ___________. Participation in this project is strictly voluntary and your anonymity will be protected. The results will be presented for class purposes only. Should you have any questions or concerns about your participation please contact Professor _________ via email at __________.  </a:t>
            </a:r>
          </a:p>
          <a:p>
            <a:pPr indent="-274320" eaLnBrk="1" fontAlgn="auto" hangingPunct="1">
              <a:spcAft>
                <a:spcPts val="0"/>
              </a:spcAft>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E9B73-6A44-45D4-8F12-D10BDEF16AA3}"/>
              </a:ext>
            </a:extLst>
          </p:cNvPr>
          <p:cNvSpPr>
            <a:spLocks noGrp="1"/>
          </p:cNvSpPr>
          <p:nvPr>
            <p:ph type="title"/>
          </p:nvPr>
        </p:nvSpPr>
        <p:spPr/>
        <p:txBody>
          <a:bodyPr rtlCol="0">
            <a:normAutofit fontScale="90000"/>
          </a:bodyPr>
          <a:lstStyle/>
          <a:p>
            <a:pPr eaLnBrk="1" fontAlgn="auto" hangingPunct="1">
              <a:spcAft>
                <a:spcPts val="0"/>
              </a:spcAft>
              <a:defRPr/>
            </a:pPr>
            <a:r>
              <a:rPr lang="en-US" dirty="0"/>
              <a:t>The Nuremberg Code (1947)</a:t>
            </a:r>
          </a:p>
        </p:txBody>
      </p:sp>
      <p:sp>
        <p:nvSpPr>
          <p:cNvPr id="8195" name="Content Placeholder 2">
            <a:extLst>
              <a:ext uri="{FF2B5EF4-FFF2-40B4-BE49-F238E27FC236}">
                <a16:creationId xmlns:a16="http://schemas.microsoft.com/office/drawing/2014/main" id="{B1132692-7561-40C3-AC9E-90E739D45D9C}"/>
              </a:ext>
            </a:extLst>
          </p:cNvPr>
          <p:cNvSpPr>
            <a:spLocks noGrp="1"/>
          </p:cNvSpPr>
          <p:nvPr>
            <p:ph idx="1"/>
          </p:nvPr>
        </p:nvSpPr>
        <p:spPr/>
        <p:txBody>
          <a:bodyPr/>
          <a:lstStyle/>
          <a:p>
            <a:pPr eaLnBrk="1" hangingPunct="1"/>
            <a:r>
              <a:rPr lang="en-US" altLang="en-US"/>
              <a:t>voluntary consent</a:t>
            </a:r>
          </a:p>
          <a:p>
            <a:pPr eaLnBrk="1" hangingPunct="1"/>
            <a:r>
              <a:rPr lang="en-US" altLang="en-US"/>
              <a:t>benefits outweigh risks</a:t>
            </a:r>
          </a:p>
          <a:p>
            <a:pPr eaLnBrk="1" hangingPunct="1"/>
            <a:r>
              <a:rPr lang="en-US" altLang="en-US"/>
              <a:t>ability of the subject to terminate participation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25360B90-704F-4EEA-AF5C-4BF5DC082170}"/>
              </a:ext>
            </a:extLst>
          </p:cNvPr>
          <p:cNvSpPr>
            <a:spLocks noGrp="1"/>
          </p:cNvSpPr>
          <p:nvPr>
            <p:ph type="title"/>
          </p:nvPr>
        </p:nvSpPr>
        <p:spPr>
          <a:xfrm>
            <a:off x="609600" y="457200"/>
            <a:ext cx="7024688" cy="1143000"/>
          </a:xfrm>
        </p:spPr>
        <p:txBody>
          <a:bodyPr/>
          <a:lstStyle/>
          <a:p>
            <a:pPr eaLnBrk="1" hangingPunct="1"/>
            <a:r>
              <a:rPr lang="en-US" altLang="en-US"/>
              <a:t>Decisions</a:t>
            </a:r>
          </a:p>
        </p:txBody>
      </p:sp>
      <p:sp>
        <p:nvSpPr>
          <p:cNvPr id="3" name="Content Placeholder 2">
            <a:extLst>
              <a:ext uri="{FF2B5EF4-FFF2-40B4-BE49-F238E27FC236}">
                <a16:creationId xmlns:a16="http://schemas.microsoft.com/office/drawing/2014/main" id="{D1AF4BF9-9565-4349-8E4B-C0A530C790C8}"/>
              </a:ext>
            </a:extLst>
          </p:cNvPr>
          <p:cNvSpPr>
            <a:spLocks noGrp="1"/>
          </p:cNvSpPr>
          <p:nvPr>
            <p:ph idx="1"/>
          </p:nvPr>
        </p:nvSpPr>
        <p:spPr>
          <a:xfrm>
            <a:off x="533400" y="1600200"/>
            <a:ext cx="8077200" cy="4876800"/>
          </a:xfrm>
          <a:extLst/>
        </p:spPr>
        <p:txBody>
          <a:bodyPr rtlCol="0">
            <a:normAutofit/>
          </a:bodyPr>
          <a:lstStyle/>
          <a:p>
            <a:pPr indent="-274320" eaLnBrk="1" hangingPunct="1">
              <a:spcBef>
                <a:spcPct val="0"/>
              </a:spcBef>
              <a:tabLst>
                <a:tab pos="914400" algn="l"/>
              </a:tabLst>
              <a:defRPr/>
            </a:pPr>
            <a:r>
              <a:rPr lang="en-US" dirty="0">
                <a:cs typeface="Times New Roman" pitchFamily="18" charset="0"/>
              </a:rPr>
              <a:t>Projects requiring IRB approval are subjected to either an exempt, expedited or full review. The process is outlined in the PI Protocol Guide. Once the review is completed the</a:t>
            </a:r>
            <a:r>
              <a:rPr lang="en-US" dirty="0">
                <a:ea typeface="Times New Roman" pitchFamily="18" charset="0"/>
              </a:rPr>
              <a:t> chair will convey one of the following decisions of the IRB in writing to the investigator:</a:t>
            </a:r>
            <a:endParaRPr lang="en-US" dirty="0"/>
          </a:p>
          <a:p>
            <a:pPr indent="-274320">
              <a:spcBef>
                <a:spcPct val="0"/>
              </a:spcBef>
              <a:tabLst>
                <a:tab pos="914400" algn="l"/>
              </a:tabLst>
              <a:defRPr/>
            </a:pPr>
            <a:r>
              <a:rPr lang="en-US"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ea typeface="Times New Roman" pitchFamily="18" charset="0"/>
              </a:rPr>
              <a:t>Approval:  </a:t>
            </a:r>
          </a:p>
          <a:p>
            <a:pPr indent="-274320">
              <a:spcBef>
                <a:spcPct val="0"/>
              </a:spcBef>
              <a:tabLst>
                <a:tab pos="914400" algn="l"/>
              </a:tabLst>
              <a:defRPr/>
            </a:pPr>
            <a:r>
              <a:rPr lang="en-US"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ea typeface="Times New Roman" pitchFamily="18" charset="0"/>
              </a:rPr>
              <a:t>Tabled: </a:t>
            </a:r>
            <a:r>
              <a:rPr lang="en-US" sz="2200" dirty="0">
                <a:ln w="12700">
                  <a:solidFill>
                    <a:schemeClr val="tx2">
                      <a:satMod val="155000"/>
                    </a:schemeClr>
                  </a:solidFill>
                  <a:prstDash val="solid"/>
                </a:ln>
                <a:solidFill>
                  <a:schemeClr val="tx1">
                    <a:lumMod val="85000"/>
                    <a:lumOff val="15000"/>
                  </a:schemeClr>
                </a:solidFill>
                <a:ea typeface="Times New Roman" pitchFamily="18" charset="0"/>
              </a:rPr>
              <a:t>S</a:t>
            </a:r>
            <a:r>
              <a:rPr lang="en-US" dirty="0">
                <a:ea typeface="Times New Roman" pitchFamily="18" charset="0"/>
              </a:rPr>
              <a:t>ubstantive issues regarding the proposal must be addressed. </a:t>
            </a:r>
          </a:p>
          <a:p>
            <a:pPr indent="-274320">
              <a:spcBef>
                <a:spcPct val="0"/>
              </a:spcBef>
              <a:tabLst>
                <a:tab pos="914400" algn="l"/>
              </a:tabLst>
              <a:defRPr/>
            </a:pPr>
            <a:r>
              <a:rPr lang="en-US" b="1" dirty="0">
                <a:ln w="12700">
                  <a:solidFill>
                    <a:schemeClr val="tx2">
                      <a:satMod val="155000"/>
                    </a:schemeClr>
                  </a:solidFill>
                  <a:prstDash val="solid"/>
                </a:ln>
                <a:solidFill>
                  <a:schemeClr val="tx1">
                    <a:lumMod val="85000"/>
                    <a:lumOff val="15000"/>
                  </a:schemeClr>
                </a:solidFill>
                <a:effectLst>
                  <a:outerShdw blurRad="41275" dist="20320" dir="1800000" algn="tl" rotWithShape="0">
                    <a:srgbClr val="000000">
                      <a:alpha val="40000"/>
                    </a:srgbClr>
                  </a:outerShdw>
                </a:effectLst>
                <a:ea typeface="Times New Roman" pitchFamily="18" charset="0"/>
              </a:rPr>
              <a:t>Disapproved: </a:t>
            </a:r>
            <a:r>
              <a:rPr lang="en-US" dirty="0">
                <a:ea typeface="Times New Roman" pitchFamily="18" charset="0"/>
              </a:rPr>
              <a:t>Questions regarding the rights and welfare of the subjects are of such significance that the Board feels approval of the study be unwarranted.</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7FD638F8-5350-4F38-81EF-AAD47CDFC310}"/>
              </a:ext>
            </a:extLst>
          </p:cNvPr>
          <p:cNvSpPr>
            <a:spLocks noGrp="1"/>
          </p:cNvSpPr>
          <p:nvPr>
            <p:ph type="title"/>
          </p:nvPr>
        </p:nvSpPr>
        <p:spPr>
          <a:xfrm>
            <a:off x="609600" y="457200"/>
            <a:ext cx="7024688" cy="1143000"/>
          </a:xfrm>
        </p:spPr>
        <p:txBody>
          <a:bodyPr/>
          <a:lstStyle/>
          <a:p>
            <a:pPr eaLnBrk="1" hangingPunct="1"/>
            <a:r>
              <a:rPr lang="en-US" altLang="en-US"/>
              <a:t>Beyond Data Collection</a:t>
            </a:r>
          </a:p>
        </p:txBody>
      </p:sp>
      <p:sp>
        <p:nvSpPr>
          <p:cNvPr id="46083" name="Content Placeholder 2">
            <a:extLst>
              <a:ext uri="{FF2B5EF4-FFF2-40B4-BE49-F238E27FC236}">
                <a16:creationId xmlns:a16="http://schemas.microsoft.com/office/drawing/2014/main" id="{EC9B4429-AEE0-4E37-8289-8955A07F0DE6}"/>
              </a:ext>
            </a:extLst>
          </p:cNvPr>
          <p:cNvSpPr>
            <a:spLocks noGrp="1"/>
          </p:cNvSpPr>
          <p:nvPr>
            <p:ph idx="1"/>
          </p:nvPr>
        </p:nvSpPr>
        <p:spPr>
          <a:xfrm>
            <a:off x="762000" y="1524000"/>
            <a:ext cx="7696200" cy="3508375"/>
          </a:xfrm>
        </p:spPr>
        <p:txBody>
          <a:bodyPr/>
          <a:lstStyle/>
          <a:p>
            <a:pPr eaLnBrk="1" hangingPunct="1"/>
            <a:r>
              <a:rPr lang="en-US" altLang="en-US"/>
              <a:t>Once the project is completed the PI is required to submit a Certificate of Compliance form and a brief summary report to the IRB office. Only after the IRB office receives and approves the compliance form is the project officially closed.   </a:t>
            </a:r>
          </a:p>
        </p:txBody>
      </p:sp>
      <p:pic>
        <p:nvPicPr>
          <p:cNvPr id="46084" name="Picture 2">
            <a:extLst>
              <a:ext uri="{FF2B5EF4-FFF2-40B4-BE49-F238E27FC236}">
                <a16:creationId xmlns:a16="http://schemas.microsoft.com/office/drawing/2014/main" id="{80CF9FB8-0E10-4F6B-AE43-257E06A068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2575" y="3429000"/>
            <a:ext cx="3352800" cy="434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3">
            <a:extLst>
              <a:ext uri="{FF2B5EF4-FFF2-40B4-BE49-F238E27FC236}">
                <a16:creationId xmlns:a16="http://schemas.microsoft.com/office/drawing/2014/main" id="{66173C95-887F-49E4-92F8-42F81469BA88}"/>
              </a:ext>
            </a:extLst>
          </p:cNvPr>
          <p:cNvSpPr>
            <a:spLocks noGrp="1"/>
          </p:cNvSpPr>
          <p:nvPr>
            <p:ph type="ctrTitle"/>
          </p:nvPr>
        </p:nvSpPr>
        <p:spPr>
          <a:xfrm>
            <a:off x="4733925" y="2708275"/>
            <a:ext cx="3313113" cy="1701800"/>
          </a:xfrm>
        </p:spPr>
        <p:txBody>
          <a:bodyPr/>
          <a:lstStyle/>
          <a:p>
            <a:pPr eaLnBrk="1" hangingPunct="1"/>
            <a:r>
              <a:rPr lang="en-US" altLang="en-US"/>
              <a:t>Questions??</a:t>
            </a:r>
          </a:p>
        </p:txBody>
      </p:sp>
      <p:sp>
        <p:nvSpPr>
          <p:cNvPr id="47107" name="Subtitle 4">
            <a:extLst>
              <a:ext uri="{FF2B5EF4-FFF2-40B4-BE49-F238E27FC236}">
                <a16:creationId xmlns:a16="http://schemas.microsoft.com/office/drawing/2014/main" id="{C135AFD4-155C-4709-B7DA-84259BAD4B48}"/>
              </a:ext>
            </a:extLst>
          </p:cNvPr>
          <p:cNvSpPr>
            <a:spLocks noGrp="1"/>
          </p:cNvSpPr>
          <p:nvPr>
            <p:ph type="subTitle" idx="1"/>
          </p:nvPr>
        </p:nvSpPr>
        <p:spPr>
          <a:xfrm>
            <a:off x="4733925" y="4421188"/>
            <a:ext cx="3309938" cy="1260475"/>
          </a:xfrm>
        </p:spPr>
        <p:txBody>
          <a:bodyPr/>
          <a:lstStyle/>
          <a:p>
            <a:pPr eaLnBrk="1" hangingPunct="1"/>
            <a:r>
              <a:rPr lang="en-US" altLang="en-US"/>
              <a:t>irb@findlay.edu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4AF0593-F02F-4FB9-89F0-CFE9A0E83E4E}"/>
              </a:ext>
            </a:extLst>
          </p:cNvPr>
          <p:cNvSpPr>
            <a:spLocks noGrp="1"/>
          </p:cNvSpPr>
          <p:nvPr>
            <p:ph type="title"/>
          </p:nvPr>
        </p:nvSpPr>
        <p:spPr/>
        <p:txBody>
          <a:bodyPr/>
          <a:lstStyle/>
          <a:p>
            <a:pPr eaLnBrk="1" hangingPunct="1"/>
            <a:r>
              <a:rPr lang="en-US" altLang="en-US"/>
              <a:t>Declaration of Helsinki</a:t>
            </a:r>
          </a:p>
        </p:txBody>
      </p:sp>
      <p:sp>
        <p:nvSpPr>
          <p:cNvPr id="9219" name="Content Placeholder 2">
            <a:extLst>
              <a:ext uri="{FF2B5EF4-FFF2-40B4-BE49-F238E27FC236}">
                <a16:creationId xmlns:a16="http://schemas.microsoft.com/office/drawing/2014/main" id="{E16E3A8F-EADB-4FD9-8965-BC7A5765D505}"/>
              </a:ext>
            </a:extLst>
          </p:cNvPr>
          <p:cNvSpPr>
            <a:spLocks noGrp="1"/>
          </p:cNvSpPr>
          <p:nvPr>
            <p:ph idx="1"/>
          </p:nvPr>
        </p:nvSpPr>
        <p:spPr/>
        <p:txBody>
          <a:bodyPr/>
          <a:lstStyle/>
          <a:p>
            <a:pPr eaLnBrk="1" hangingPunct="1"/>
            <a:r>
              <a:rPr lang="en-US" altLang="en-US" b="1"/>
              <a:t>Recommendations Guiding Medical Doctors in Biomedical Research Involving Human Subjects</a:t>
            </a:r>
          </a:p>
          <a:p>
            <a:pPr eaLnBrk="1" hangingPunct="1"/>
            <a:endParaRPr lang="en-US" altLang="en-US"/>
          </a:p>
          <a:p>
            <a:pPr eaLnBrk="1" hangingPunct="1"/>
            <a:endParaRPr lang="en-US" altLang="en-US"/>
          </a:p>
          <a:p>
            <a:pPr eaLnBrk="1" hangingPunct="1"/>
            <a:r>
              <a:rPr lang="en-US" altLang="en-US"/>
              <a:t>“Concern for the interests of the subject must always prevail over the interests of science and society.”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F8C2998-0849-4FDC-AA42-BFF8EC43E5E4}"/>
              </a:ext>
            </a:extLst>
          </p:cNvPr>
          <p:cNvSpPr>
            <a:spLocks noGrp="1"/>
          </p:cNvSpPr>
          <p:nvPr>
            <p:ph type="title"/>
          </p:nvPr>
        </p:nvSpPr>
        <p:spPr/>
        <p:txBody>
          <a:bodyPr/>
          <a:lstStyle/>
          <a:p>
            <a:pPr eaLnBrk="1" hangingPunct="1"/>
            <a:r>
              <a:rPr lang="en-US" altLang="en-US"/>
              <a:t>Henry K. Beecher</a:t>
            </a:r>
          </a:p>
        </p:txBody>
      </p:sp>
      <p:sp>
        <p:nvSpPr>
          <p:cNvPr id="10243" name="Content Placeholder 2">
            <a:extLst>
              <a:ext uri="{FF2B5EF4-FFF2-40B4-BE49-F238E27FC236}">
                <a16:creationId xmlns:a16="http://schemas.microsoft.com/office/drawing/2014/main" id="{16D47960-5D6E-4609-9539-917B2FF600AC}"/>
              </a:ext>
            </a:extLst>
          </p:cNvPr>
          <p:cNvSpPr>
            <a:spLocks noGrp="1"/>
          </p:cNvSpPr>
          <p:nvPr>
            <p:ph idx="1"/>
          </p:nvPr>
        </p:nvSpPr>
        <p:spPr/>
        <p:txBody>
          <a:bodyPr/>
          <a:lstStyle/>
          <a:p>
            <a:pPr eaLnBrk="1" hangingPunct="1"/>
            <a:r>
              <a:rPr lang="en-US" altLang="en-US"/>
              <a:t>“Ethics and clinical research” New Engl J Med 274 (1966):1354-60.</a:t>
            </a:r>
          </a:p>
          <a:p>
            <a:pPr eaLnBrk="1" hangingPunct="1"/>
            <a:r>
              <a:rPr lang="en-US" altLang="en-US"/>
              <a:t>22 published medical studies presenting risk to subjects without their knowledge or approval</a:t>
            </a:r>
          </a:p>
          <a:p>
            <a:pPr eaLnBrk="1" hangingPunct="1"/>
            <a:r>
              <a:rPr lang="en-US" altLang="en-US"/>
              <a:t>Published in prestigious journals and conducted prestigious institutions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A7DAA08F-5417-4CAF-950C-4DEA7E4741E6}"/>
              </a:ext>
            </a:extLst>
          </p:cNvPr>
          <p:cNvSpPr>
            <a:spLocks noGrp="1"/>
          </p:cNvSpPr>
          <p:nvPr>
            <p:ph type="title"/>
          </p:nvPr>
        </p:nvSpPr>
        <p:spPr/>
        <p:txBody>
          <a:bodyPr/>
          <a:lstStyle/>
          <a:p>
            <a:pPr eaLnBrk="1" hangingPunct="1"/>
            <a:r>
              <a:rPr lang="en-US" altLang="en-US"/>
              <a:t>Public Health Service Policy</a:t>
            </a:r>
          </a:p>
        </p:txBody>
      </p:sp>
      <p:sp>
        <p:nvSpPr>
          <p:cNvPr id="3" name="Content Placeholder 2">
            <a:extLst>
              <a:ext uri="{FF2B5EF4-FFF2-40B4-BE49-F238E27FC236}">
                <a16:creationId xmlns:a16="http://schemas.microsoft.com/office/drawing/2014/main" id="{FBC54BA6-00B1-4F72-9FF9-9C4EEA55FF2C}"/>
              </a:ext>
            </a:extLst>
          </p:cNvPr>
          <p:cNvSpPr>
            <a:spLocks noGrp="1"/>
          </p:cNvSpPr>
          <p:nvPr>
            <p:ph idx="1"/>
          </p:nvPr>
        </p:nvSpPr>
        <p:spPr/>
        <p:txBody>
          <a:bodyPr rtlCol="0">
            <a:normAutofit fontScale="92500" lnSpcReduction="20000"/>
          </a:bodyPr>
          <a:lstStyle/>
          <a:p>
            <a:pPr indent="-274320" eaLnBrk="1" fontAlgn="auto" hangingPunct="1">
              <a:spcAft>
                <a:spcPts val="0"/>
              </a:spcAft>
              <a:defRPr/>
            </a:pPr>
            <a:r>
              <a:rPr lang="en-US" dirty="0"/>
              <a:t>National Advisory Health Council directed to review and advise</a:t>
            </a:r>
          </a:p>
          <a:p>
            <a:pPr indent="-274320" eaLnBrk="1" fontAlgn="auto" hangingPunct="1">
              <a:spcAft>
                <a:spcPts val="0"/>
              </a:spcAft>
              <a:defRPr/>
            </a:pPr>
            <a:r>
              <a:rPr lang="en-US" dirty="0"/>
              <a:t>Council recommended prior institutional review for PHS supported research to:</a:t>
            </a:r>
          </a:p>
          <a:p>
            <a:pPr marL="640080" lvl="1" indent="-274320" eaLnBrk="1" fontAlgn="auto" hangingPunct="1">
              <a:spcAft>
                <a:spcPts val="0"/>
              </a:spcAft>
              <a:defRPr/>
            </a:pPr>
            <a:r>
              <a:rPr lang="en-US" dirty="0"/>
              <a:t>Protect the rights and welfare of the subjects</a:t>
            </a:r>
          </a:p>
          <a:p>
            <a:pPr marL="640080" lvl="1" indent="-274320" eaLnBrk="1" fontAlgn="auto" hangingPunct="1">
              <a:spcAft>
                <a:spcPts val="0"/>
              </a:spcAft>
              <a:defRPr/>
            </a:pPr>
            <a:r>
              <a:rPr lang="en-US" dirty="0"/>
              <a:t>Assure appropriate methods of informed consent</a:t>
            </a:r>
          </a:p>
          <a:p>
            <a:pPr marL="640080" lvl="1" indent="-274320" eaLnBrk="1" fontAlgn="auto" hangingPunct="1">
              <a:spcAft>
                <a:spcPts val="0"/>
              </a:spcAft>
              <a:defRPr/>
            </a:pPr>
            <a:r>
              <a:rPr lang="en-US" dirty="0"/>
              <a:t>Determine acceptable balance of risks and benefits</a:t>
            </a:r>
          </a:p>
          <a:p>
            <a:pPr marL="640080" lvl="1" indent="-274320" eaLnBrk="1" fontAlgn="auto" hangingPunct="1">
              <a:spcAft>
                <a:spcPts val="0"/>
              </a:spcAft>
              <a:defRPr/>
            </a:pPr>
            <a:r>
              <a:rPr lang="en-US" dirty="0"/>
              <a:t>Adopted as Public Health Service policy in 1966</a:t>
            </a:r>
          </a:p>
          <a:p>
            <a:pPr marL="640080" lvl="1" indent="-274320" eaLnBrk="1" fontAlgn="auto" hangingPunct="1">
              <a:spcAft>
                <a:spcPts val="0"/>
              </a:spcAft>
              <a:defRPr/>
            </a:pPr>
            <a:r>
              <a:rPr lang="en-US" dirty="0"/>
              <a:t>Beginnings of the Institutional Review Board (IRB)</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4067F308-1DEA-432A-8EB5-05B760F6FAFA}"/>
              </a:ext>
            </a:extLst>
          </p:cNvPr>
          <p:cNvSpPr>
            <a:spLocks noGrp="1"/>
          </p:cNvSpPr>
          <p:nvPr>
            <p:ph type="title"/>
          </p:nvPr>
        </p:nvSpPr>
        <p:spPr/>
        <p:txBody>
          <a:bodyPr/>
          <a:lstStyle/>
          <a:p>
            <a:pPr eaLnBrk="1" hangingPunct="1"/>
            <a:r>
              <a:rPr lang="en-US" altLang="en-US"/>
              <a:t>Tuskegee Syphilis Study</a:t>
            </a:r>
          </a:p>
        </p:txBody>
      </p:sp>
      <p:sp>
        <p:nvSpPr>
          <p:cNvPr id="12291" name="Content Placeholder 2">
            <a:extLst>
              <a:ext uri="{FF2B5EF4-FFF2-40B4-BE49-F238E27FC236}">
                <a16:creationId xmlns:a16="http://schemas.microsoft.com/office/drawing/2014/main" id="{51AA4EFA-F8EF-4472-BEA7-138C052038EA}"/>
              </a:ext>
            </a:extLst>
          </p:cNvPr>
          <p:cNvSpPr>
            <a:spLocks noGrp="1"/>
          </p:cNvSpPr>
          <p:nvPr>
            <p:ph idx="1"/>
          </p:nvPr>
        </p:nvSpPr>
        <p:spPr/>
        <p:txBody>
          <a:bodyPr/>
          <a:lstStyle/>
          <a:p>
            <a:pPr eaLnBrk="1" hangingPunct="1"/>
            <a:r>
              <a:rPr lang="en-US" altLang="en-US"/>
              <a:t>U.S. Public Health Service research study from 1932 to 1972</a:t>
            </a:r>
          </a:p>
          <a:p>
            <a:pPr eaLnBrk="1" hangingPunct="1"/>
            <a:r>
              <a:rPr lang="en-US" altLang="en-US"/>
              <a:t>examined the “natural” course of untreated syphilis in African American men.</a:t>
            </a:r>
          </a:p>
        </p:txBody>
      </p:sp>
      <p:pic>
        <p:nvPicPr>
          <p:cNvPr id="12292" name="Picture 2">
            <a:extLst>
              <a:ext uri="{FF2B5EF4-FFF2-40B4-BE49-F238E27FC236}">
                <a16:creationId xmlns:a16="http://schemas.microsoft.com/office/drawing/2014/main" id="{70A1A60A-DF0C-41A0-A74C-12C9EFAE5E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344988"/>
            <a:ext cx="3314700" cy="211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E42148B-4A93-431B-AF94-0D7ACDA0E16C}"/>
              </a:ext>
            </a:extLst>
          </p:cNvPr>
          <p:cNvSpPr>
            <a:spLocks noGrp="1"/>
          </p:cNvSpPr>
          <p:nvPr>
            <p:ph type="title"/>
          </p:nvPr>
        </p:nvSpPr>
        <p:spPr/>
        <p:txBody>
          <a:bodyPr/>
          <a:lstStyle/>
          <a:p>
            <a:pPr eaLnBrk="1" hangingPunct="1"/>
            <a:r>
              <a:rPr lang="en-US" altLang="en-US"/>
              <a:t>National Research Act</a:t>
            </a:r>
          </a:p>
        </p:txBody>
      </p:sp>
      <p:sp>
        <p:nvSpPr>
          <p:cNvPr id="13315" name="Content Placeholder 2">
            <a:extLst>
              <a:ext uri="{FF2B5EF4-FFF2-40B4-BE49-F238E27FC236}">
                <a16:creationId xmlns:a16="http://schemas.microsoft.com/office/drawing/2014/main" id="{F8BA982D-CBDD-424F-AC8F-5DDAD990BD7B}"/>
              </a:ext>
            </a:extLst>
          </p:cNvPr>
          <p:cNvSpPr>
            <a:spLocks noGrp="1"/>
          </p:cNvSpPr>
          <p:nvPr>
            <p:ph idx="1"/>
          </p:nvPr>
        </p:nvSpPr>
        <p:spPr/>
        <p:txBody>
          <a:bodyPr/>
          <a:lstStyle/>
          <a:p>
            <a:pPr eaLnBrk="1" hangingPunct="1"/>
            <a:r>
              <a:rPr lang="en-US" altLang="en-US"/>
              <a:t>1973 Kennedy Hearings “Quality of Health Care - Human Experimentation”</a:t>
            </a:r>
          </a:p>
          <a:p>
            <a:pPr eaLnBrk="1" hangingPunct="1"/>
            <a:r>
              <a:rPr lang="en-US" altLang="en-US"/>
              <a:t>1974 National Research Act</a:t>
            </a:r>
          </a:p>
          <a:p>
            <a:pPr eaLnBrk="1" hangingPunct="1"/>
            <a:r>
              <a:rPr lang="en-US" altLang="en-US"/>
              <a:t>Established the “National Commission for the Protection of Human Subjects of Biomedical and Behavioral Research”</a:t>
            </a:r>
          </a:p>
          <a:p>
            <a:pPr eaLnBrk="1" hangingPunct="1"/>
            <a:r>
              <a:rPr lang="en-US" altLang="en-US"/>
              <a:t>Required IRBs at institutions receiving HEW support for human subjects research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D1697E22FB2F2442A4668146C7EFCF44" ma:contentTypeVersion="4" ma:contentTypeDescription="Upload an image." ma:contentTypeScope="" ma:versionID="937c1abe594656b0f28d6d4b03c50f67">
  <xsd:schema xmlns:xsd="http://www.w3.org/2001/XMLSchema" xmlns:xs="http://www.w3.org/2001/XMLSchema" xmlns:p="http://schemas.microsoft.com/office/2006/metadata/properties" xmlns:ns1="http://schemas.microsoft.com/sharepoint/v3" xmlns:ns2="A2ADB264-521D-407B-8E69-C1DA996E214D" xmlns:ns3="http://schemas.microsoft.com/sharepoint/v3/fields" xmlns:ns4="881cbc62-9c94-4650-91c8-fbcdad032e96" targetNamespace="http://schemas.microsoft.com/office/2006/metadata/properties" ma:root="true" ma:fieldsID="d55eeab418c2031afb2724697fd7bab0" ns1:_="" ns2:_="" ns3:_="" ns4:_="">
    <xsd:import namespace="http://schemas.microsoft.com/sharepoint/v3"/>
    <xsd:import namespace="A2ADB264-521D-407B-8E69-C1DA996E214D"/>
    <xsd:import namespace="http://schemas.microsoft.com/sharepoint/v3/fields"/>
    <xsd:import namespace="881cbc62-9c94-4650-91c8-fbcdad032e96"/>
    <xsd:element name="properties">
      <xsd:complexType>
        <xsd:sequence>
          <xsd:element name="documentManagement">
            <xsd:complexType>
              <xsd:all>
                <xsd:element ref="ns1:File_x0020_Type" minOccurs="0"/>
                <xsd:element ref="ns1:HTML_x0020_File_x0020_Type" minOccurs="0"/>
                <xsd:element ref="ns2:ImageWidth" minOccurs="0"/>
                <xsd:element ref="ns2:ImageHeight" minOccurs="0"/>
                <xsd:element ref="ns2:ImageCreateDate" minOccurs="0"/>
                <xsd:element ref="ns2:ThumbnailExists" minOccurs="0"/>
                <xsd:element ref="ns2:PreviewExists" minOccurs="0"/>
                <xsd:element ref="ns3:wic_System_Copyright" minOccurs="0"/>
                <xsd:element ref="ns1:PublishingStartDate" minOccurs="0"/>
                <xsd:element ref="ns1:PublishingExpirationDate" minOccurs="0"/>
                <xsd:element ref="ns1:FileRef" minOccurs="0"/>
                <xsd:element ref="ns1:FSObjType"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_x0020_Type" ma:index="3" nillable="true" ma:displayName="File Type" ma:hidden="true" ma:internalName="File_x0020_Type" ma:readOnly="true">
      <xsd:simpleType>
        <xsd:restriction base="dms:Text"/>
      </xsd:simpleType>
    </xsd:element>
    <xsd:element name="HTML_x0020_File_x0020_Type" ma:index="4" nillable="true" ma:displayName="HTML File Type" ma:hidden="true" ma:internalName="HTML_x0020_File_x0020_Type" ma:readOnly="true">
      <xsd:simpleType>
        <xsd:restriction base="dms:Text"/>
      </xsd:simpleType>
    </xsd:element>
    <xsd:element name="PublishingStartDate" ma:index="20" nillable="true" ma:displayName="Scheduling Start Date" ma:description="" ma:hidden="true" ma:internalName="PublishingStartDate">
      <xsd:simpleType>
        <xsd:restriction base="dms:Unknown"/>
      </xsd:simpleType>
    </xsd:element>
    <xsd:element name="PublishingExpirationDate" ma:index="21" nillable="true" ma:displayName="Scheduling End Date" ma:description="" ma:hidden="true" ma:internalName="PublishingExpirationDate">
      <xsd:simpleType>
        <xsd:restriction base="dms:Unknown"/>
      </xsd:simpleType>
    </xsd:element>
    <xsd:element name="FileRef" ma:index="25" nillable="true" ma:displayName="URL Path" ma:hidden="true" ma:list="Docs" ma:internalName="FileRef" ma:readOnly="true" ma:showField="FullUrl">
      <xsd:simpleType>
        <xsd:restriction base="dms:Lookup"/>
      </xsd:simpleType>
    </xsd:element>
    <xsd:element name="FSObjType" ma:index="26"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A2ADB264-521D-407B-8E69-C1DA996E214D" elementFormDefault="qualified">
    <xsd:import namespace="http://schemas.microsoft.com/office/2006/documentManagement/types"/>
    <xsd:import namespace="http://schemas.microsoft.com/office/infopath/2007/PartnerControls"/>
    <xsd:element name="ImageWidth" ma:index="10" nillable="true" ma:displayName="Width" ma:internalName="ImageWidth" ma:readOnly="true">
      <xsd:simpleType>
        <xsd:restriction base="dms:Unknown"/>
      </xsd:simpleType>
    </xsd:element>
    <xsd:element name="ImageHeight" ma:index="11" nillable="true" ma:displayName="Height" ma:internalName="ImageHeight" ma:readOnly="true">
      <xsd:simpleType>
        <xsd:restriction base="dms:Unknown"/>
      </xsd:simpleType>
    </xsd:element>
    <xsd:element name="ImageCreateDate" ma:index="12" nillable="true" ma:displayName="Date Picture Taken" ma:format="DateTime" ma:hidden="true" ma:internalName="ImageCreateDate">
      <xsd:simpleType>
        <xsd:restriction base="dms:DateTime"/>
      </xsd:simpleType>
    </xsd:element>
    <xsd:element name="ThumbnailExists" ma:index="14" nillable="true" ma:displayName="Thumbnail Exists" ma:default="FALSE" ma:hidden="true" ma:internalName="ThumbnailExists" ma:readOnly="true">
      <xsd:simpleType>
        <xsd:restriction base="dms:Boolean"/>
      </xsd:simpleType>
    </xsd:element>
    <xsd:element name="PreviewExists" ma:index="15" nillable="true" ma:displayName="Preview Exists" ma:default="FALSE" ma:hidden="true" ma:internalName="PreviewExists"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9"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1cbc62-9c94-4650-91c8-fbcdad032e96" elementFormDefault="qualified">
    <xsd:import namespace="http://schemas.microsoft.com/office/2006/documentManagement/types"/>
    <xsd:import namespace="http://schemas.microsoft.com/office/infopath/2007/PartnerControls"/>
    <xsd:element name="_dlc_DocId" ma:index="29" nillable="true" ma:displayName="Document ID Value" ma:description="The value of the document ID assigned to this item." ma:internalName="_dlc_DocId" ma:readOnly="true">
      <xsd:simpleType>
        <xsd:restriction base="dms:Text"/>
      </xsd:simpleType>
    </xsd:element>
    <xsd:element name="_dlc_DocIdUrl" ma:index="3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7" ma:displayName="Author"/>
        <xsd:element ref="dcterms:created" minOccurs="0" maxOccurs="1"/>
        <xsd:element ref="dc:identifier" minOccurs="0" maxOccurs="1"/>
        <xsd:element name="contentType" minOccurs="0" maxOccurs="1" type="xsd:string" ma:index="22" ma:displayName="Content Type"/>
        <xsd:element ref="dc:title" minOccurs="0" maxOccurs="1" ma:index="9" ma:displayName="Title"/>
        <xsd:element ref="dc:subject" minOccurs="0" maxOccurs="1"/>
        <xsd:element ref="dc:description" minOccurs="0" maxOccurs="1" ma:index="13" ma:displayName="Comments"/>
        <xsd:element name="keywords" minOccurs="0" maxOccurs="1" type="xsd:string" ma:index="1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ImageCreateDate xmlns="A2ADB264-521D-407B-8E69-C1DA996E214D" xsi:nil="true"/>
    <PublishingExpirationDate xmlns="http://schemas.microsoft.com/sharepoint/v3" xsi:nil="true"/>
    <PublishingStartDate xmlns="http://schemas.microsoft.com/sharepoint/v3" xsi:nil="true"/>
    <wic_System_Copyright xmlns="http://schemas.microsoft.com/sharepoint/v3/fields" xsi:nil="true"/>
    <_dlc_DocId xmlns="881cbc62-9c94-4650-91c8-fbcdad032e96">65M42YJNURMD-1237761952-10</_dlc_DocId>
    <_dlc_DocIdUrl xmlns="881cbc62-9c94-4650-91c8-fbcdad032e96">
      <Url>https://edit.findlay.edu/intranet/institutional-review-board/_layouts/15/DocIdRedir.aspx?ID=65M42YJNURMD-1237761952-10</Url>
      <Description>65M42YJNURMD-1237761952-10</Description>
    </_dlc_DocIdUrl>
  </documentManagement>
</p:properties>
</file>

<file path=customXml/itemProps1.xml><?xml version="1.0" encoding="utf-8"?>
<ds:datastoreItem xmlns:ds="http://schemas.openxmlformats.org/officeDocument/2006/customXml" ds:itemID="{702D2B9B-BD8A-41B7-87F8-B21B80376DB6}"/>
</file>

<file path=customXml/itemProps2.xml><?xml version="1.0" encoding="utf-8"?>
<ds:datastoreItem xmlns:ds="http://schemas.openxmlformats.org/officeDocument/2006/customXml" ds:itemID="{BCFD5A6D-FEED-43DF-A3CB-5F8DDCB1FA34}"/>
</file>

<file path=customXml/itemProps3.xml><?xml version="1.0" encoding="utf-8"?>
<ds:datastoreItem xmlns:ds="http://schemas.openxmlformats.org/officeDocument/2006/customXml" ds:itemID="{EBCDB7C8-A3E9-412B-A308-70EB3E0AA1F5}"/>
</file>

<file path=customXml/itemProps4.xml><?xml version="1.0" encoding="utf-8"?>
<ds:datastoreItem xmlns:ds="http://schemas.openxmlformats.org/officeDocument/2006/customXml" ds:itemID="{7E4D1209-9280-4D3E-8D79-00FAEDD1B345}"/>
</file>

<file path=docProps/app.xml><?xml version="1.0" encoding="utf-8"?>
<Properties xmlns="http://schemas.openxmlformats.org/officeDocument/2006/extended-properties" xmlns:vt="http://schemas.openxmlformats.org/officeDocument/2006/docPropsVTypes">
  <Template>Austin</Template>
  <TotalTime>299</TotalTime>
  <Words>2083</Words>
  <Application>Microsoft Office PowerPoint</Application>
  <PresentationFormat>On-screen Show (4:3)</PresentationFormat>
  <Paragraphs>246</Paragraphs>
  <Slides>42</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Century Gothic</vt:lpstr>
      <vt:lpstr>Arial</vt:lpstr>
      <vt:lpstr>Wingdings 2</vt:lpstr>
      <vt:lpstr>Calibri</vt:lpstr>
      <vt:lpstr>Austin</vt:lpstr>
      <vt:lpstr>Learning  The University of Findlay  IRB Process</vt:lpstr>
      <vt:lpstr>Why?</vt:lpstr>
      <vt:lpstr>Nuremberg War Crimes Trials</vt:lpstr>
      <vt:lpstr>The Nuremberg Code (1947)</vt:lpstr>
      <vt:lpstr>Declaration of Helsinki</vt:lpstr>
      <vt:lpstr>Henry K. Beecher</vt:lpstr>
      <vt:lpstr>Public Health Service Policy</vt:lpstr>
      <vt:lpstr>Tuskegee Syphilis Study</vt:lpstr>
      <vt:lpstr>National Research Act</vt:lpstr>
      <vt:lpstr>The Belmont Report</vt:lpstr>
      <vt:lpstr>UF Policy </vt:lpstr>
      <vt:lpstr>Research</vt:lpstr>
      <vt:lpstr>The Internal Review Board (IRB) </vt:lpstr>
      <vt:lpstr>The University of Findlay </vt:lpstr>
      <vt:lpstr>Research Determination</vt:lpstr>
      <vt:lpstr>Does the Activity Involve Research?</vt:lpstr>
      <vt:lpstr>Does the Research Involve Human Subjects?</vt:lpstr>
      <vt:lpstr>Is the Human Subject Research Exempt?</vt:lpstr>
      <vt:lpstr>Criteria for IRB Approval</vt:lpstr>
      <vt:lpstr>Level of Risk</vt:lpstr>
      <vt:lpstr>Levels of Review</vt:lpstr>
      <vt:lpstr>PowerPoint Presentation</vt:lpstr>
      <vt:lpstr>FORMS</vt:lpstr>
      <vt:lpstr>IRB Website</vt:lpstr>
      <vt:lpstr>UF IRB Policies</vt:lpstr>
      <vt:lpstr>Informed Consent</vt:lpstr>
      <vt:lpstr>Basic Elements of Informed Consent</vt:lpstr>
      <vt:lpstr>Waiver or Alteration of Informed Consent</vt:lpstr>
      <vt:lpstr>Documentation of Informed Consent </vt:lpstr>
      <vt:lpstr>Waiver of Written Documentation  Informed Consent</vt:lpstr>
      <vt:lpstr>The Consent Process</vt:lpstr>
      <vt:lpstr>Office for Human Research Protections (OHRP)</vt:lpstr>
      <vt:lpstr>Health Insurance Portability &amp; Accountability Act (HIPAA)</vt:lpstr>
      <vt:lpstr>UF Procedures</vt:lpstr>
      <vt:lpstr>Responsibilities of the PI</vt:lpstr>
      <vt:lpstr>Human Subjects Training</vt:lpstr>
      <vt:lpstr>Submission</vt:lpstr>
      <vt:lpstr>Instructional Projects Using Human Subjects</vt:lpstr>
      <vt:lpstr>Project Approval Statement</vt:lpstr>
      <vt:lpstr>Decisions</vt:lpstr>
      <vt:lpstr>Beyond Data Collection</vt:lpstr>
      <vt:lpstr>Questions??</vt:lpstr>
    </vt:vector>
  </TitlesOfParts>
  <Company>The University of Findlay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Stevens</dc:creator>
  <cp:keywords/>
  <dc:description/>
  <cp:lastModifiedBy>Heather Riffle</cp:lastModifiedBy>
  <cp:revision>26</cp:revision>
  <dcterms:created xsi:type="dcterms:W3CDTF">2012-10-24T00:12:46Z</dcterms:created>
  <dcterms:modified xsi:type="dcterms:W3CDTF">2023-07-18T12:37:16Z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0x0101009148F5A04DDD49CBA7127AADA5FB792B00AADE34325A8B49CDA8BB4DB53328F21400D1697E22FB2F2442A4668146C7EFCF44</vt:lpwstr>
  </property>
  <property fmtid="{D5CDD505-2E9C-101B-9397-08002B2CF9AE}" pid="3" name="_dlc_DocIdItemGuid">
    <vt:lpwstr>1ac08dcc-182b-4c81-9187-af2059b367bd</vt:lpwstr>
  </property>
</Properties>
</file>