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360607"/>
            <a:ext cx="10058400" cy="3400024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entury" panose="02040604050505020304" pitchFamily="18" charset="0"/>
              </a:rPr>
              <a:t>So </a:t>
            </a:r>
            <a:r>
              <a:rPr lang="en-US" sz="4400" dirty="0">
                <a:latin typeface="Century" panose="02040604050505020304" pitchFamily="18" charset="0"/>
              </a:rPr>
              <a:t>There’s No </a:t>
            </a:r>
            <a:r>
              <a:rPr lang="en-US" sz="4400" dirty="0" err="1" smtClean="0">
                <a:latin typeface="Century" panose="02040604050505020304" pitchFamily="18" charset="0"/>
              </a:rPr>
              <a:t>Chatroom</a:t>
            </a:r>
            <a:r>
              <a:rPr lang="en-US" sz="4400" dirty="0" smtClean="0">
                <a:latin typeface="Century" panose="02040604050505020304" pitchFamily="18" charset="0"/>
              </a:rPr>
              <a:t>?</a:t>
            </a:r>
            <a:br>
              <a:rPr lang="en-US" sz="4400" dirty="0" smtClean="0">
                <a:latin typeface="Century" panose="02040604050505020304" pitchFamily="18" charset="0"/>
              </a:rPr>
            </a:br>
            <a:r>
              <a:rPr lang="en-US" sz="4400" dirty="0" smtClean="0">
                <a:latin typeface="Century" panose="02040604050505020304" pitchFamily="18" charset="0"/>
              </a:rPr>
              <a:t/>
            </a:r>
            <a:br>
              <a:rPr lang="en-US" sz="4400" dirty="0" smtClean="0">
                <a:latin typeface="Century" panose="02040604050505020304" pitchFamily="18" charset="0"/>
              </a:rPr>
            </a:br>
            <a:r>
              <a:rPr lang="en-US" sz="4400" dirty="0" smtClean="0">
                <a:latin typeface="Century" panose="02040604050505020304" pitchFamily="18" charset="0"/>
              </a:rPr>
              <a:t>Our </a:t>
            </a:r>
            <a:r>
              <a:rPr lang="en-US" sz="4400" dirty="0">
                <a:latin typeface="Century" panose="02040604050505020304" pitchFamily="18" charset="0"/>
              </a:rPr>
              <a:t>Experiences Navigating the Pedagogical and Administrative Transitions to Online Asynchronous Course Delivery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04267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 smtClean="0"/>
              <a:t>Tony </a:t>
            </a:r>
            <a:r>
              <a:rPr lang="en-US" b="1" dirty="0" err="1" smtClean="0"/>
              <a:t>Goedde</a:t>
            </a:r>
            <a:endParaRPr lang="en-US" b="1" dirty="0" smtClean="0"/>
          </a:p>
          <a:p>
            <a:pPr algn="r"/>
            <a:r>
              <a:rPr lang="en-US" b="1" dirty="0" smtClean="0"/>
              <a:t>Heather Riffle</a:t>
            </a:r>
          </a:p>
          <a:p>
            <a:pPr algn="r"/>
            <a:r>
              <a:rPr lang="en-US" b="1" dirty="0" smtClean="0"/>
              <a:t>Ron Tulley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83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8558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1527"/>
            <a:ext cx="10058400" cy="4404574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Introductions—why us?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The title--Our charge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Envisioning what it means to be “online”—scope, programs, etc.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Program vs. courses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Asynchronous vs. synchronous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Selling it—staff, faculty, students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It’s not about the LMS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/>
              <a:t> Quality Matters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99710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65M42YJNURMD-775168313-3</_dlc_DocId>
    <_dlc_DocIdUrl xmlns="881cbc62-9c94-4650-91c8-fbcdad032e96">
      <Url>https://www.findlay.edu/offices/academic/center-teaching-excellence/teaching-symposium/2015/_layouts/15/DocIdRedir.aspx?ID=65M42YJNURMD-775168313-3</Url>
      <Description>65M42YJNURMD-775168313-3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D51E2CFD2848A178C7684296005C" ma:contentTypeVersion="5" ma:contentTypeDescription="Create a new document." ma:contentTypeScope="" ma:versionID="627048ece88866bbfa85b3c80aae178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ae41fa0c478f1273e25297eebc29c6a5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8FF18B-01A2-44B3-B125-B13A4AB63BFA}"/>
</file>

<file path=customXml/itemProps2.xml><?xml version="1.0" encoding="utf-8"?>
<ds:datastoreItem xmlns:ds="http://schemas.openxmlformats.org/officeDocument/2006/customXml" ds:itemID="{B4B5CE43-B29E-4183-B602-AE56F4E7DDE7}"/>
</file>

<file path=customXml/itemProps3.xml><?xml version="1.0" encoding="utf-8"?>
<ds:datastoreItem xmlns:ds="http://schemas.openxmlformats.org/officeDocument/2006/customXml" ds:itemID="{1133637B-1592-4950-830C-E21C64F493EC}"/>
</file>

<file path=customXml/itemProps4.xml><?xml version="1.0" encoding="utf-8"?>
<ds:datastoreItem xmlns:ds="http://schemas.openxmlformats.org/officeDocument/2006/customXml" ds:itemID="{CFA44EBF-6663-4692-A7D7-5809B3B2F0BE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64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So There’s No Chatroom?  Our Experiences Navigating the Pedagogical and Administrative Transitions to Online Asynchronous Course Delivery</vt:lpstr>
      <vt:lpstr>Overview</vt:lpstr>
    </vt:vector>
  </TitlesOfParts>
  <Company>The University of Findlay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J. Tulley</dc:creator>
  <cp:lastModifiedBy>Sarah Fedirka</cp:lastModifiedBy>
  <cp:revision>3</cp:revision>
  <dcterms:created xsi:type="dcterms:W3CDTF">2015-03-14T11:50:48Z</dcterms:created>
  <dcterms:modified xsi:type="dcterms:W3CDTF">2015-05-20T17:03:11Z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0x0101006916D51E2CFD2848A178C7684296005C</vt:lpwstr>
  </property>
  <property fmtid="{D5CDD505-2E9C-101B-9397-08002B2CF9AE}" pid="3" name="TemplateUrl">
    <vt:lpwstr/>
  </property>
  <property fmtid="{D5CDD505-2E9C-101B-9397-08002B2CF9AE}" pid="4" name="Order">
    <vt:r8>1000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dlc_DocIdItemGuid">
    <vt:lpwstr>417698e5-3348-4eb0-825a-48b23a302d66</vt:lpwstr>
  </property>
</Properties>
</file>