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D8"/>
    <a:srgbClr val="FF8200"/>
    <a:srgbClr val="FF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43"/>
    <p:restoredTop sz="94674"/>
  </p:normalViewPr>
  <p:slideViewPr>
    <p:cSldViewPr snapToGrid="0" snapToObjects="1">
      <p:cViewPr varScale="1">
        <p:scale>
          <a:sx n="139" d="100"/>
          <a:sy n="139" d="100"/>
        </p:scale>
        <p:origin x="17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08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9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86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21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0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2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08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1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3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3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399C4-83FD-8846-B8FF-C8A5E1CCA776}" type="datetimeFigureOut">
              <a:rPr lang="en-US" smtClean="0"/>
              <a:t>5/20/16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D23E2-BA1B-8049-8B7E-58F2712DF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2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8200"/>
                </a:solidFill>
                <a:latin typeface="Arial" charset="0"/>
                <a:ea typeface="Arial" charset="0"/>
                <a:cs typeface="Arial" charset="0"/>
              </a:rPr>
              <a:t>Title</a:t>
            </a:r>
            <a:endParaRPr lang="en-US" sz="6000" dirty="0">
              <a:solidFill>
                <a:srgbClr val="FF82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91559"/>
            <a:ext cx="6858000" cy="124182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00A3D8"/>
                </a:solidFill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15953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8200"/>
                </a:solidFill>
              </a:rPr>
              <a:t>Slide Title</a:t>
            </a:r>
            <a:endParaRPr lang="en-US" dirty="0">
              <a:solidFill>
                <a:srgbClr val="FF82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6857"/>
            <a:ext cx="7886700" cy="307802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6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65M42YJNURMD-241562491-11</_dlc_DocId>
    <_dlc_DocIdUrl xmlns="881cbc62-9c94-4650-91c8-fbcdad032e96">
      <Url>https://www.findlay.edu/offices/marketing-communication/_layouts/15/DocIdRedir.aspx?ID=65M42YJNURMD-241562491-11</Url>
      <Description>65M42YJNURMD-241562491-11</Description>
    </_dlc_DocIdUrl>
    <_dlc_DocIdPersistId xmlns="881cbc62-9c94-4650-91c8-fbcdad032e96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6E503ACCA46442BFF61DFBA1C6F8EC" ma:contentTypeVersion="5" ma:contentTypeDescription="Create a new document." ma:contentTypeScope="" ma:versionID="3166e219251c1128606b532e38cb2061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f114224510ac45b4fd4df78dc3c11c2b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343690-1F13-4D6D-BB50-49571C5CE024}"/>
</file>

<file path=customXml/itemProps2.xml><?xml version="1.0" encoding="utf-8"?>
<ds:datastoreItem xmlns:ds="http://schemas.openxmlformats.org/officeDocument/2006/customXml" ds:itemID="{6DE840C9-5B92-46AB-921A-A3B325999C47}"/>
</file>

<file path=customXml/itemProps3.xml><?xml version="1.0" encoding="utf-8"?>
<ds:datastoreItem xmlns:ds="http://schemas.openxmlformats.org/officeDocument/2006/customXml" ds:itemID="{7D2113FA-C4E2-42F9-8CFD-B744779B8A1B}"/>
</file>

<file path=customXml/itemProps4.xml><?xml version="1.0" encoding="utf-8"?>
<ds:datastoreItem xmlns:ds="http://schemas.openxmlformats.org/officeDocument/2006/customXml" ds:itemID="{C2B4A0C6-6EE2-4D78-9A99-55E51CD28B6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4</Words>
  <Application>Microsoft Macintosh PowerPoint</Application>
  <PresentationFormat>On-screen Show (16:10)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Title</vt:lpstr>
      <vt:lpstr>Slide Title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Kevin Collert</dc:creator>
  <cp:lastModifiedBy>Kevin Collert</cp:lastModifiedBy>
  <cp:revision>10</cp:revision>
  <dcterms:created xsi:type="dcterms:W3CDTF">2016-02-10T20:28:14Z</dcterms:created>
  <dcterms:modified xsi:type="dcterms:W3CDTF">2016-05-20T13:52:07Z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0x0101008F6E503ACCA46442BFF61DFBA1C6F8EC</vt:lpwstr>
  </property>
  <property fmtid="{D5CDD505-2E9C-101B-9397-08002B2CF9AE}" pid="3" name="_dlc_DocIdItemGuid">
    <vt:lpwstr>2444327b-90cf-4d4a-8e85-4e2935f1cc20</vt:lpwstr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