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D8"/>
    <a:srgbClr val="FF8200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7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5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3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  <a:t>Title</a:t>
            </a:r>
            <a:endParaRPr lang="en-US" dirty="0">
              <a:solidFill>
                <a:srgbClr val="FF82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44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A3D8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</a:rPr>
              <a:t>Slide Title</a:t>
            </a:r>
            <a:endParaRPr lang="en-US" dirty="0">
              <a:solidFill>
                <a:srgbClr val="FF82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809"/>
            <a:ext cx="10515600" cy="379222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65M42YJNURMD-241562491-16</_dlc_DocId>
    <_dlc_DocIdUrl xmlns="881cbc62-9c94-4650-91c8-fbcdad032e96">
      <Url>https://www.findlay.edu/offices/marketing-communication/_layouts/15/DocIdRedir.aspx?ID=65M42YJNURMD-241562491-16</Url>
      <Description>65M42YJNURMD-241562491-16</Description>
    </_dlc_DocIdUrl>
    <_dlc_DocIdPersistId xmlns="881cbc62-9c94-4650-91c8-fbcdad032e96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E503ACCA46442BFF61DFBA1C6F8EC" ma:contentTypeVersion="5" ma:contentTypeDescription="Create a new document." ma:contentTypeScope="" ma:versionID="3166e219251c1128606b532e38cb206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f114224510ac45b4fd4df78dc3c11c2b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48C748-8856-4D12-B7C4-6E3236F9DD98}"/>
</file>

<file path=customXml/itemProps2.xml><?xml version="1.0" encoding="utf-8"?>
<ds:datastoreItem xmlns:ds="http://schemas.openxmlformats.org/officeDocument/2006/customXml" ds:itemID="{08811F4A-2DBC-48E0-88B0-14395A244098}"/>
</file>

<file path=customXml/itemProps3.xml><?xml version="1.0" encoding="utf-8"?>
<ds:datastoreItem xmlns:ds="http://schemas.openxmlformats.org/officeDocument/2006/customXml" ds:itemID="{AFD036E1-9ECE-4804-890A-AD15AA459702}"/>
</file>

<file path=customXml/itemProps4.xml><?xml version="1.0" encoding="utf-8"?>
<ds:datastoreItem xmlns:ds="http://schemas.openxmlformats.org/officeDocument/2006/customXml" ds:itemID="{71C283A5-7CF3-43CF-92BB-6E1DB92C9AA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Kevin Collert</cp:lastModifiedBy>
  <cp:revision>7</cp:revision>
  <dcterms:created xsi:type="dcterms:W3CDTF">2016-02-10T20:28:14Z</dcterms:created>
  <dcterms:modified xsi:type="dcterms:W3CDTF">2016-05-20T13:49:51Z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0x0101008F6E503ACCA46442BFF61DFBA1C6F8EC</vt:lpwstr>
  </property>
  <property fmtid="{D5CDD505-2E9C-101B-9397-08002B2CF9AE}" pid="3" name="_dlc_DocIdItemGuid">
    <vt:lpwstr>eea4d44d-4de5-4faf-a244-94da9ae2c615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