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D8"/>
    <a:srgbClr val="FF8200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7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5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3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05" y="98681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87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65M42YJNURMD-241562491-15</_dlc_DocId>
    <_dlc_DocIdUrl xmlns="881cbc62-9c94-4650-91c8-fbcdad032e96">
      <Url>https://www.findlay.edu/offices/marketing-communication/_layouts/15/DocIdRedir.aspx?ID=65M42YJNURMD-241562491-15</Url>
      <Description>65M42YJNURMD-241562491-15</Description>
    </_dlc_DocIdUrl>
    <_dlc_DocIdPersistId xmlns="881cbc62-9c94-4650-91c8-fbcdad032e96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E503ACCA46442BFF61DFBA1C6F8EC" ma:contentTypeVersion="5" ma:contentTypeDescription="Create a new document." ma:contentTypeScope="" ma:versionID="3166e219251c1128606b532e38cb206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f114224510ac45b4fd4df78dc3c11c2b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DD4746-56AF-4145-9A74-25411276E35C}"/>
</file>

<file path=customXml/itemProps2.xml><?xml version="1.0" encoding="utf-8"?>
<ds:datastoreItem xmlns:ds="http://schemas.openxmlformats.org/officeDocument/2006/customXml" ds:itemID="{AFCEF9D8-DB07-4E69-A7C7-35DC9B4CA80B}"/>
</file>

<file path=customXml/itemProps3.xml><?xml version="1.0" encoding="utf-8"?>
<ds:datastoreItem xmlns:ds="http://schemas.openxmlformats.org/officeDocument/2006/customXml" ds:itemID="{C0EC0F82-6197-43B4-BA0C-7FB8700BD24D}"/>
</file>

<file path=customXml/itemProps4.xml><?xml version="1.0" encoding="utf-8"?>
<ds:datastoreItem xmlns:ds="http://schemas.openxmlformats.org/officeDocument/2006/customXml" ds:itemID="{B821E71C-6C16-44B9-AA8B-A6381AEACDE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Michelle M. Metcalf</cp:lastModifiedBy>
  <cp:revision>10</cp:revision>
  <dcterms:created xsi:type="dcterms:W3CDTF">2016-02-10T20:28:14Z</dcterms:created>
  <dcterms:modified xsi:type="dcterms:W3CDTF">2016-06-22T16:02:03Z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0x0101008F6E503ACCA46442BFF61DFBA1C6F8EC</vt:lpwstr>
  </property>
  <property fmtid="{D5CDD505-2E9C-101B-9397-08002B2CF9AE}" pid="3" name="_dlc_DocIdItemGuid">
    <vt:lpwstr>bf7524d7-e67d-41d3-b11d-2db1d2cfe6b7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