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customXml/itemProps3.xml" ContentType="application/vnd.openxmlformats-officedocument.customXml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4"/>
  </p:sldMasterIdLst>
  <p:sldIdLst>
    <p:sldId id="256" r:id="rId5"/>
    <p:sldId id="258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A3D8"/>
    <a:srgbClr val="FF8200"/>
    <a:srgbClr val="FF7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243"/>
    <p:restoredTop sz="94674"/>
  </p:normalViewPr>
  <p:slideViewPr>
    <p:cSldViewPr snapToGrid="0" snapToObjects="1">
      <p:cViewPr varScale="1">
        <p:scale>
          <a:sx n="115" d="100"/>
          <a:sy n="115" d="100"/>
        </p:scale>
        <p:origin x="18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customXml" Target="../customXml/item4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399C4-83FD-8846-B8FF-C8A5E1CCA776}" type="datetimeFigureOut">
              <a:rPr lang="en-US" smtClean="0"/>
              <a:t>6/22/2016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D23E2-BA1B-8049-8B7E-58F2712DF3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7875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399C4-83FD-8846-B8FF-C8A5E1CCA776}" type="datetimeFigureOut">
              <a:rPr lang="en-US" smtClean="0"/>
              <a:t>6/22/2016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D23E2-BA1B-8049-8B7E-58F2712DF3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1263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399C4-83FD-8846-B8FF-C8A5E1CCA776}" type="datetimeFigureOut">
              <a:rPr lang="en-US" smtClean="0"/>
              <a:t>6/22/2016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D23E2-BA1B-8049-8B7E-58F2712DF3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7701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399C4-83FD-8846-B8FF-C8A5E1CCA776}" type="datetimeFigureOut">
              <a:rPr lang="en-US" smtClean="0"/>
              <a:t>6/22/2016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D23E2-BA1B-8049-8B7E-58F2712DF3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6454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399C4-83FD-8846-B8FF-C8A5E1CCA776}" type="datetimeFigureOut">
              <a:rPr lang="en-US" smtClean="0"/>
              <a:t>6/22/2016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D23E2-BA1B-8049-8B7E-58F2712DF3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517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399C4-83FD-8846-B8FF-C8A5E1CCA776}" type="datetimeFigureOut">
              <a:rPr lang="en-US" smtClean="0"/>
              <a:t>6/22/2016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D23E2-BA1B-8049-8B7E-58F2712DF3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4445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399C4-83FD-8846-B8FF-C8A5E1CCA776}" type="datetimeFigureOut">
              <a:rPr lang="en-US" smtClean="0"/>
              <a:t>6/22/2016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D23E2-BA1B-8049-8B7E-58F2712DF3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577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399C4-83FD-8846-B8FF-C8A5E1CCA776}" type="datetimeFigureOut">
              <a:rPr lang="en-US" smtClean="0"/>
              <a:t>6/22/2016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D23E2-BA1B-8049-8B7E-58F2712DF3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4538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399C4-83FD-8846-B8FF-C8A5E1CCA776}" type="datetimeFigureOut">
              <a:rPr lang="en-US" smtClean="0"/>
              <a:t>6/22/2016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D23E2-BA1B-8049-8B7E-58F2712DF3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476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399C4-83FD-8846-B8FF-C8A5E1CCA776}" type="datetimeFigureOut">
              <a:rPr lang="en-US" smtClean="0"/>
              <a:t>6/22/2016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D23E2-BA1B-8049-8B7E-58F2712DF3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5320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399C4-83FD-8846-B8FF-C8A5E1CCA776}" type="datetimeFigureOut">
              <a:rPr lang="en-US" smtClean="0"/>
              <a:t>6/22/2016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D23E2-BA1B-8049-8B7E-58F2712DF3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421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6399C4-83FD-8846-B8FF-C8A5E1CCA776}" type="datetimeFigureOut">
              <a:rPr lang="en-US" smtClean="0"/>
              <a:t>6/22/2016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D23E2-BA1B-8049-8B7E-58F2712DF3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9871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336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505" y="98681"/>
            <a:ext cx="10515600" cy="13255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58797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  <_dlc_DocId xmlns="881cbc62-9c94-4650-91c8-fbcdad032e96">65M42YJNURMD-241562491-15</_dlc_DocId>
    <_dlc_DocIdUrl xmlns="881cbc62-9c94-4650-91c8-fbcdad032e96">
      <Url>https://www.findlay.edu/offices/marketing-communication/_layouts/15/DocIdRedir.aspx?ID=65M42YJNURMD-241562491-15</Url>
      <Description>65M42YJNURMD-241562491-15</Description>
    </_dlc_DocIdUrl>
    <_dlc_DocIdPersistId xmlns="881cbc62-9c94-4650-91c8-fbcdad032e96">false</_dlc_DocIdPersistId>
  </documentManagement>
</p:properti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F6E503ACCA46442BFF61DFBA1C6F8EC" ma:contentTypeVersion="5" ma:contentTypeDescription="Create a new document." ma:contentTypeScope="" ma:versionID="3166e219251c1128606b532e38cb2061">
  <xsd:schema xmlns:xsd="http://www.w3.org/2001/XMLSchema" xmlns:xs="http://www.w3.org/2001/XMLSchema" xmlns:p="http://schemas.microsoft.com/office/2006/metadata/properties" xmlns:ns1="http://schemas.microsoft.com/sharepoint/v3" xmlns:ns2="881cbc62-9c94-4650-91c8-fbcdad032e96" targetNamespace="http://schemas.microsoft.com/office/2006/metadata/properties" ma:root="true" ma:fieldsID="f114224510ac45b4fd4df78dc3c11c2b" ns1:_="" ns2:_="">
    <xsd:import namespace="http://schemas.microsoft.com/sharepoint/v3"/>
    <xsd:import namespace="881cbc62-9c94-4650-91c8-fbcdad032e96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_dlc_DocId" minOccurs="0"/>
                <xsd:element ref="ns2:_dlc_DocIdUrl" minOccurs="0"/>
                <xsd:element ref="ns2:_dlc_DocIdPersistId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4" nillable="true" ma:displayName="Scheduling Start Date" ma:description="" ma:internalName="PublishingStartDate">
      <xsd:simpleType>
        <xsd:restriction base="dms:Unknown"/>
      </xsd:simpleType>
    </xsd:element>
    <xsd:element name="PublishingExpirationDate" ma:index="5" nillable="true" ma:displayName="Scheduling End Date" ma:description="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81cbc62-9c94-4650-91c8-fbcdad032e96" elementFormDefault="qualified">
    <xsd:import namespace="http://schemas.microsoft.com/office/2006/documentManagement/types"/>
    <xsd:import namespace="http://schemas.microsoft.com/office/infopath/2007/PartnerControls"/>
    <xsd:element name="_dlc_DocId" ma:index="10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11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2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6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9DD4746-56AF-4145-9A74-25411276E35C}"/>
</file>

<file path=customXml/itemProps2.xml><?xml version="1.0" encoding="utf-8"?>
<ds:datastoreItem xmlns:ds="http://schemas.openxmlformats.org/officeDocument/2006/customXml" ds:itemID="{AFCEF9D8-DB07-4E69-A7C7-35DC9B4CA80B}"/>
</file>

<file path=customXml/itemProps3.xml><?xml version="1.0" encoding="utf-8"?>
<ds:datastoreItem xmlns:ds="http://schemas.openxmlformats.org/officeDocument/2006/customXml" ds:itemID="{C0EC0F82-6197-43B4-BA0C-7FB8700BD24D}"/>
</file>

<file path=customXml/itemProps4.xml><?xml version="1.0" encoding="utf-8"?>
<ds:datastoreItem xmlns:ds="http://schemas.openxmlformats.org/officeDocument/2006/customXml" ds:itemID="{B821E71C-6C16-44B9-AA8B-A6381AEACDEE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45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Kevin Collert</dc:creator>
  <cp:lastModifiedBy>Michelle M. Metcalf</cp:lastModifiedBy>
  <cp:revision>10</cp:revision>
  <dcterms:created xsi:type="dcterms:W3CDTF">2016-02-10T20:28:14Z</dcterms:created>
  <dcterms:modified xsi:type="dcterms:W3CDTF">2016-06-22T16:02:03Z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0x0101008F6E503ACCA46442BFF61DFBA1C6F8EC</vt:lpwstr>
  </property>
  <property fmtid="{D5CDD505-2E9C-101B-9397-08002B2CF9AE}" pid="3" name="_dlc_DocIdItemGuid">
    <vt:lpwstr>bf7524d7-e67d-41d3-b11d-2db1d2cfe6b7</vt:lpwstr>
  </property>
  <property fmtid="{D5CDD505-2E9C-101B-9397-08002B2CF9AE}" pid="4" name="xd_Signature">
    <vt:bool>false</vt:bool>
  </property>
  <property fmtid="{D5CDD505-2E9C-101B-9397-08002B2CF9AE}" pid="5" name="xd_ProgID">
    <vt:lpwstr/>
  </property>
  <property fmtid="{D5CDD505-2E9C-101B-9397-08002B2CF9AE}" pid="6" name="_SourceUrl">
    <vt:lpwstr/>
  </property>
  <property fmtid="{D5CDD505-2E9C-101B-9397-08002B2CF9AE}" pid="7" name="_SharedFileIndex">
    <vt:lpwstr/>
  </property>
  <property fmtid="{D5CDD505-2E9C-101B-9397-08002B2CF9AE}" pid="8" name="TemplateUrl">
    <vt:lpwstr/>
  </property>
</Properties>
</file>