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200"/>
    <a:srgbClr val="00A3D8"/>
    <a:srgbClr val="FF7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25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1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39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6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37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1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6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7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26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15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5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8200"/>
                </a:solidFill>
                <a:latin typeface="Arial" charset="0"/>
                <a:ea typeface="Arial" charset="0"/>
                <a:cs typeface="Arial" charset="0"/>
              </a:rPr>
              <a:t>Title</a:t>
            </a:r>
            <a:endParaRPr lang="en-US" dirty="0">
              <a:solidFill>
                <a:srgbClr val="FF82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74412"/>
            <a:ext cx="6858000" cy="1655762"/>
          </a:xfrm>
        </p:spPr>
        <p:txBody>
          <a:bodyPr>
            <a:normAutofit/>
          </a:bodyPr>
          <a:lstStyle/>
          <a:p>
            <a:r>
              <a:rPr lang="en-US" sz="2800" smtClean="0">
                <a:solidFill>
                  <a:srgbClr val="00A3D8"/>
                </a:solidFill>
              </a:rPr>
              <a:t>Name</a:t>
            </a:r>
            <a:endParaRPr lang="en-US" sz="2800" dirty="0">
              <a:solidFill>
                <a:srgbClr val="00A3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33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8200"/>
                </a:solidFill>
              </a:rPr>
              <a:t>Slide Title</a:t>
            </a:r>
            <a:endParaRPr lang="en-US" dirty="0">
              <a:solidFill>
                <a:srgbClr val="FF82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0124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4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881cbc62-9c94-4650-91c8-fbcdad032e96">65M42YJNURMD-241562491-18</_dlc_DocId>
    <_dlc_DocIdUrl xmlns="881cbc62-9c94-4650-91c8-fbcdad032e96">
      <Url>https://www.findlay.edu/offices/marketing-communication/_layouts/15/DocIdRedir.aspx?ID=65M42YJNURMD-241562491-18</Url>
      <Description>65M42YJNURMD-241562491-18</Description>
    </_dlc_DocIdUrl>
    <_dlc_DocIdPersistId xmlns="881cbc62-9c94-4650-91c8-fbcdad032e96">false</_dlc_DocIdPersist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6E503ACCA46442BFF61DFBA1C6F8EC" ma:contentTypeVersion="5" ma:contentTypeDescription="Create a new document." ma:contentTypeScope="" ma:versionID="3166e219251c1128606b532e38cb2061">
  <xsd:schema xmlns:xsd="http://www.w3.org/2001/XMLSchema" xmlns:xs="http://www.w3.org/2001/XMLSchema" xmlns:p="http://schemas.microsoft.com/office/2006/metadata/properties" xmlns:ns1="http://schemas.microsoft.com/sharepoint/v3" xmlns:ns2="881cbc62-9c94-4650-91c8-fbcdad032e96" targetNamespace="http://schemas.microsoft.com/office/2006/metadata/properties" ma:root="true" ma:fieldsID="f114224510ac45b4fd4df78dc3c11c2b" ns1:_="" ns2:_="">
    <xsd:import namespace="http://schemas.microsoft.com/sharepoint/v3"/>
    <xsd:import namespace="881cbc62-9c94-4650-91c8-fbcdad032e9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1cbc62-9c94-4650-91c8-fbcdad032e9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807B6E-65A2-47B3-A6F0-B2199082D165}"/>
</file>

<file path=customXml/itemProps2.xml><?xml version="1.0" encoding="utf-8"?>
<ds:datastoreItem xmlns:ds="http://schemas.openxmlformats.org/officeDocument/2006/customXml" ds:itemID="{2D8A7067-D313-4508-879F-CCD444C7A967}"/>
</file>

<file path=customXml/itemProps3.xml><?xml version="1.0" encoding="utf-8"?>
<ds:datastoreItem xmlns:ds="http://schemas.openxmlformats.org/officeDocument/2006/customXml" ds:itemID="{206F113C-B375-4E32-BE10-F6946C4F7AB8}"/>
</file>

<file path=customXml/itemProps4.xml><?xml version="1.0" encoding="utf-8"?>
<ds:datastoreItem xmlns:ds="http://schemas.openxmlformats.org/officeDocument/2006/customXml" ds:itemID="{2C6DDD0F-9007-4357-97EE-A455F4CAC78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4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Title</vt:lpstr>
      <vt:lpstr>Slide Title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Kevin Collert</dc:creator>
  <cp:lastModifiedBy>Kevin Collert</cp:lastModifiedBy>
  <cp:revision>6</cp:revision>
  <dcterms:created xsi:type="dcterms:W3CDTF">2016-02-10T20:28:14Z</dcterms:created>
  <dcterms:modified xsi:type="dcterms:W3CDTF">2016-05-20T13:44:30Z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0x0101008F6E503ACCA46442BFF61DFBA1C6F8EC</vt:lpwstr>
  </property>
  <property fmtid="{D5CDD505-2E9C-101B-9397-08002B2CF9AE}" pid="3" name="_dlc_DocIdItemGuid">
    <vt:lpwstr>708b2986-e557-46e0-860c-31a4a1c928ea</vt:lpwstr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