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200"/>
    <a:srgbClr val="00A3D8"/>
    <a:srgbClr val="FF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3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3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6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37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1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6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7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26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1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5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Title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74412"/>
            <a:ext cx="6858000" cy="16557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Name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33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8200"/>
                </a:solidFill>
              </a:rPr>
              <a:t>Slide Title</a:t>
            </a:r>
            <a:endParaRPr lang="en-US" dirty="0">
              <a:solidFill>
                <a:srgbClr val="FF82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2886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4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881cbc62-9c94-4650-91c8-fbcdad032e96">65M42YJNURMD-241562491-20</_dlc_DocId>
    <_dlc_DocIdUrl xmlns="881cbc62-9c94-4650-91c8-fbcdad032e96">
      <Url>https://www.findlay.edu/offices/marketing-communication/_layouts/15/DocIdRedir.aspx?ID=65M42YJNURMD-241562491-20</Url>
      <Description>65M42YJNURMD-241562491-20</Description>
    </_dlc_DocIdUrl>
    <_dlc_DocIdPersistId xmlns="881cbc62-9c94-4650-91c8-fbcdad032e96">false</_dlc_DocIdPersist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6E503ACCA46442BFF61DFBA1C6F8EC" ma:contentTypeVersion="5" ma:contentTypeDescription="Create a new document." ma:contentTypeScope="" ma:versionID="3166e219251c1128606b532e38cb2061">
  <xsd:schema xmlns:xsd="http://www.w3.org/2001/XMLSchema" xmlns:xs="http://www.w3.org/2001/XMLSchema" xmlns:p="http://schemas.microsoft.com/office/2006/metadata/properties" xmlns:ns1="http://schemas.microsoft.com/sharepoint/v3" xmlns:ns2="881cbc62-9c94-4650-91c8-fbcdad032e96" targetNamespace="http://schemas.microsoft.com/office/2006/metadata/properties" ma:root="true" ma:fieldsID="f114224510ac45b4fd4df78dc3c11c2b" ns1:_="" ns2:_="">
    <xsd:import namespace="http://schemas.microsoft.com/sharepoint/v3"/>
    <xsd:import namespace="881cbc62-9c94-4650-91c8-fbcdad032e9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1cbc62-9c94-4650-91c8-fbcdad032e9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0B89CE-6EB9-4E03-BD3E-C4F2FFE62935}"/>
</file>

<file path=customXml/itemProps2.xml><?xml version="1.0" encoding="utf-8"?>
<ds:datastoreItem xmlns:ds="http://schemas.openxmlformats.org/officeDocument/2006/customXml" ds:itemID="{59E6B777-D760-4968-8A10-D5F7C5E1FC8E}"/>
</file>

<file path=customXml/itemProps3.xml><?xml version="1.0" encoding="utf-8"?>
<ds:datastoreItem xmlns:ds="http://schemas.openxmlformats.org/officeDocument/2006/customXml" ds:itemID="{F1E76B47-93EA-40B2-BEEE-28B6AAD2E4F9}"/>
</file>

<file path=customXml/itemProps4.xml><?xml version="1.0" encoding="utf-8"?>
<ds:datastoreItem xmlns:ds="http://schemas.openxmlformats.org/officeDocument/2006/customXml" ds:itemID="{ABE26954-27F0-48B5-966D-857E0ED4238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4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Title</vt:lpstr>
      <vt:lpstr>Slide Title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Kevin Collert</dc:creator>
  <cp:lastModifiedBy>Kevin Collert</cp:lastModifiedBy>
  <cp:revision>5</cp:revision>
  <dcterms:created xsi:type="dcterms:W3CDTF">2016-02-10T20:28:14Z</dcterms:created>
  <dcterms:modified xsi:type="dcterms:W3CDTF">2016-05-20T13:51:03Z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0x0101008F6E503ACCA46442BFF61DFBA1C6F8EC</vt:lpwstr>
  </property>
  <property fmtid="{D5CDD505-2E9C-101B-9397-08002B2CF9AE}" pid="3" name="_dlc_DocIdItemGuid">
    <vt:lpwstr>2074c342-3636-4e30-9fc2-0fc77fdc0a6f</vt:lpwstr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