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4" r:id="rId6"/>
    <p:sldId id="259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0" d="100"/>
          <a:sy n="60" d="100"/>
        </p:scale>
        <p:origin x="8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15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603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41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683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315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335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7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49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10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1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80938-2F67-4273-9C24-7A93EC47598D}" type="datetimeFigureOut">
              <a:rPr lang="en-US" smtClean="0"/>
              <a:t>5/10/2017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9390-FEB2-40A0-AE56-03EB04BD5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89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Scheduling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5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8125"/>
            <a:ext cx="10515600" cy="4351338"/>
          </a:xfrm>
        </p:spPr>
        <p:txBody>
          <a:bodyPr numCol="2"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**At least 42 semester hours of approved courses as indicated within the following outcomes</a:t>
            </a:r>
          </a:p>
          <a:p>
            <a:pPr marL="0" indent="0">
              <a:buNone/>
            </a:pPr>
            <a:r>
              <a:rPr lang="en-US" dirty="0" smtClean="0"/>
              <a:t>**At least 3 semester hours in EACH CORE+ outcome</a:t>
            </a:r>
          </a:p>
          <a:p>
            <a:r>
              <a:rPr lang="en-US" dirty="0" smtClean="0"/>
              <a:t>C1- 3 hours</a:t>
            </a:r>
          </a:p>
          <a:p>
            <a:r>
              <a:rPr lang="en-US" dirty="0" smtClean="0"/>
              <a:t>C2- 3 hours</a:t>
            </a:r>
          </a:p>
          <a:p>
            <a:r>
              <a:rPr lang="en-US" dirty="0" smtClean="0"/>
              <a:t>C3- 3 hours</a:t>
            </a:r>
          </a:p>
          <a:p>
            <a:r>
              <a:rPr lang="en-US" dirty="0" smtClean="0"/>
              <a:t>O1- 3 hours</a:t>
            </a:r>
          </a:p>
          <a:p>
            <a:r>
              <a:rPr lang="en-US" dirty="0" smtClean="0"/>
              <a:t>O2- 3 hours</a:t>
            </a:r>
          </a:p>
          <a:p>
            <a:r>
              <a:rPr lang="en-US" dirty="0" smtClean="0"/>
              <a:t>O3- 3 hours</a:t>
            </a:r>
          </a:p>
          <a:p>
            <a:r>
              <a:rPr lang="en-US" dirty="0" smtClean="0"/>
              <a:t>R1- 3 hours</a:t>
            </a:r>
          </a:p>
          <a:p>
            <a:r>
              <a:rPr lang="en-US" dirty="0" smtClean="0"/>
              <a:t>R2- 3 hours</a:t>
            </a:r>
          </a:p>
          <a:p>
            <a:r>
              <a:rPr lang="en-US" dirty="0" smtClean="0"/>
              <a:t>R3- 3 hours</a:t>
            </a:r>
          </a:p>
          <a:p>
            <a:r>
              <a:rPr lang="en-US" dirty="0" smtClean="0"/>
              <a:t>E1- 3 hours</a:t>
            </a:r>
          </a:p>
          <a:p>
            <a:r>
              <a:rPr lang="en-US" dirty="0" smtClean="0"/>
              <a:t>E2- 3 hours</a:t>
            </a:r>
          </a:p>
          <a:p>
            <a:r>
              <a:rPr lang="en-US" dirty="0" smtClean="0"/>
              <a:t>E3- 3 hours</a:t>
            </a:r>
          </a:p>
          <a:p>
            <a:r>
              <a:rPr lang="en-US" dirty="0" smtClean="0"/>
              <a:t>U1 and U2: combined total 6 hours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Refer to the Academic Course schedule for courses with specific designations.</a:t>
            </a:r>
          </a:p>
          <a:p>
            <a:pPr marL="0" indent="0">
              <a:buNone/>
            </a:pPr>
            <a:r>
              <a:rPr lang="en-US" dirty="0" smtClean="0"/>
              <a:t>Many of these courses have a pre-requisite that needs met before student may register. Please refer to the current Undergraduate Catalog for requirements.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7017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possible foundational courses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8925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Students will need to be aware of potential additional coursework needed to satisfy prerequisites for C2 and O2:</a:t>
            </a:r>
          </a:p>
          <a:p>
            <a:pPr marL="0" indent="0">
              <a:buNone/>
            </a:pPr>
            <a:r>
              <a:rPr lang="en-US" dirty="0" smtClean="0"/>
              <a:t>MATH110</a:t>
            </a:r>
          </a:p>
          <a:p>
            <a:pPr marL="0" indent="0">
              <a:buNone/>
            </a:pPr>
            <a:r>
              <a:rPr lang="en-US" dirty="0" smtClean="0"/>
              <a:t>ENGL145</a:t>
            </a:r>
          </a:p>
          <a:p>
            <a:pPr marL="0" indent="0">
              <a:buNone/>
            </a:pPr>
            <a:r>
              <a:rPr lang="en-US" dirty="0" smtClean="0"/>
              <a:t>ENGL104</a:t>
            </a:r>
          </a:p>
          <a:p>
            <a:pPr marL="0" indent="0">
              <a:buNone/>
            </a:pPr>
            <a:r>
              <a:rPr lang="en-US" dirty="0" smtClean="0"/>
              <a:t>ENGL106</a:t>
            </a:r>
          </a:p>
          <a:p>
            <a:pPr marL="0" indent="0">
              <a:buNone/>
            </a:pPr>
            <a:r>
              <a:rPr lang="en-US" dirty="0" smtClean="0"/>
              <a:t>Students </a:t>
            </a:r>
            <a:r>
              <a:rPr lang="en-US" dirty="0"/>
              <a:t>entering The University of Findlay as first-time, full time students must complete ACAD125, ACAD190, ANSC110, BIOL110, BUAD100, BUAD110, CSCI110, EDUC088, EQST100, ESOH110, HEPR150, PHAR150, or PVET110 during their first semester of enrollment.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235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schedule for Freshman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Also note: Students entering The University of Findlay as first-time, full time students must complete ACAD125, ACAD190, ANSC110, BIOL110, BUAD100, BUAD110, CSCI110, EDUC088, EQST100, ESOH110, HEPR150, PHAR150, or PVET110 during their first semester of enrollment.</a:t>
            </a:r>
          </a:p>
          <a:p>
            <a:pPr marL="0" indent="0">
              <a:buNone/>
            </a:pPr>
            <a:r>
              <a:rPr lang="en-US" dirty="0" smtClean="0"/>
              <a:t>Courses in C2 and O2 will be determined by placement information for Math and English.</a:t>
            </a:r>
          </a:p>
          <a:p>
            <a:pPr marL="0" indent="0">
              <a:buNone/>
            </a:pPr>
            <a:r>
              <a:rPr lang="en-US" dirty="0" smtClean="0"/>
              <a:t>Placement process for ENGL104 and ENGL106 has not changed with the implementation of CORE+</a:t>
            </a:r>
          </a:p>
          <a:p>
            <a:pPr marL="0" indent="0"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48671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load Reminders: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student to graduate in 4 years, should earn an average of 15.5 hours each semester.  Summer not included.</a:t>
            </a:r>
          </a:p>
          <a:p>
            <a:r>
              <a:rPr lang="en-US" dirty="0" smtClean="0"/>
              <a:t>Athletes should register for at least 15 semester hours. This allows the Athlete to drop 3 hours in order to remain eligible.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4291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schedule: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69968"/>
            <a:ext cx="10515600" cy="47752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dirty="0" smtClean="0"/>
              <a:t>Student placed into MATH110 and ENGL104</a:t>
            </a:r>
            <a:endParaRPr lang="en-US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 smtClean="0"/>
              <a:t>necessary first semester </a:t>
            </a:r>
            <a:r>
              <a:rPr lang="en-US" sz="2000" dirty="0" smtClean="0"/>
              <a:t>courses are </a:t>
            </a:r>
            <a:r>
              <a:rPr lang="en-US" sz="2000" dirty="0" smtClean="0"/>
              <a:t>registered, now the student can add CORE+ </a:t>
            </a:r>
            <a:r>
              <a:rPr lang="en-US" sz="2000" dirty="0" smtClean="0"/>
              <a:t> or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year major courses as </a:t>
            </a:r>
            <a:r>
              <a:rPr lang="en-US" sz="2000" dirty="0" smtClean="0"/>
              <a:t>they choose: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Student </a:t>
            </a:r>
            <a:r>
              <a:rPr lang="en-US" sz="2000" dirty="0" smtClean="0"/>
              <a:t>is now registered for 15 semester hours and will satisfy prerequisites necessary for C2 and O2 outcomes.  Student will also have C3 and O1 outcome satisfied</a:t>
            </a: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012142"/>
              </p:ext>
            </p:extLst>
          </p:nvPr>
        </p:nvGraphicFramePr>
        <p:xfrm>
          <a:off x="572386" y="1667325"/>
          <a:ext cx="10687488" cy="396240"/>
        </p:xfrm>
        <a:graphic>
          <a:graphicData uri="http://schemas.openxmlformats.org/drawingml/2006/table">
            <a:tbl>
              <a:tblPr/>
              <a:tblGrid>
                <a:gridCol w="1335936"/>
                <a:gridCol w="1335936"/>
                <a:gridCol w="1335936"/>
                <a:gridCol w="1335936"/>
                <a:gridCol w="1335936"/>
                <a:gridCol w="1335936"/>
                <a:gridCol w="1335936"/>
                <a:gridCol w="1335936"/>
              </a:tblGrid>
              <a:tr h="36956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MATH110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Intermediate Mathematics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3.00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01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Beach, A.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8/21/2017 - 12/14/2017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10:00 - 10:50 AM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-M-W-F-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370366" y="2380264"/>
            <a:ext cx="1337750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142815"/>
              </p:ext>
            </p:extLst>
          </p:nvPr>
        </p:nvGraphicFramePr>
        <p:xfrm>
          <a:off x="572386" y="2123879"/>
          <a:ext cx="10515600" cy="76200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ENGL104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College Writing I: Intro to Academic Writing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3.00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01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Staff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8/21/2017 - 12/14/2017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09:30 - 10:45 AM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--T-H--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66059" y="296314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089851"/>
              </p:ext>
            </p:extLst>
          </p:nvPr>
        </p:nvGraphicFramePr>
        <p:xfrm>
          <a:off x="572386" y="2992888"/>
          <a:ext cx="10515600" cy="39624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ACAD110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Strategies of College Learning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3.00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01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Staff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8/21/2017 - 12/14/2017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11:00 - 11:50 AM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-M-W-F-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450017"/>
              </p:ext>
            </p:extLst>
          </p:nvPr>
        </p:nvGraphicFramePr>
        <p:xfrm>
          <a:off x="466059" y="4233131"/>
          <a:ext cx="10515600" cy="39624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3923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PSYC100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General Psychology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3.00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01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Leach, J.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8/21/2017 - 12/14/2017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09:00 - 09:50 AM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-M-W-F-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507615"/>
              </p:ext>
            </p:extLst>
          </p:nvPr>
        </p:nvGraphicFramePr>
        <p:xfrm>
          <a:off x="604283" y="4704287"/>
          <a:ext cx="2245242" cy="396240"/>
        </p:xfrm>
        <a:graphic>
          <a:graphicData uri="http://schemas.openxmlformats.org/drawingml/2006/table">
            <a:tbl>
              <a:tblPr/>
              <a:tblGrid>
                <a:gridCol w="1122621"/>
                <a:gridCol w="1122621"/>
              </a:tblGrid>
              <a:tr h="2481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COMM110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Principles of Speech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821502"/>
              </p:ext>
            </p:extLst>
          </p:nvPr>
        </p:nvGraphicFramePr>
        <p:xfrm>
          <a:off x="3083442" y="4684968"/>
          <a:ext cx="7898214" cy="434878"/>
        </p:xfrm>
        <a:graphic>
          <a:graphicData uri="http://schemas.openxmlformats.org/drawingml/2006/table">
            <a:tbl>
              <a:tblPr/>
              <a:tblGrid>
                <a:gridCol w="1316369"/>
                <a:gridCol w="1316369"/>
                <a:gridCol w="1316369"/>
                <a:gridCol w="1316369"/>
                <a:gridCol w="1316369"/>
                <a:gridCol w="1316369"/>
              </a:tblGrid>
              <a:tr h="43487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3.00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08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Rogan, A.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8/21/2017 - 12/14/2017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11:00 - 12:15 PM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--T-H--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5165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schedule for Transfer students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5425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The same ENGL and MATH placement information applies to transfer students.</a:t>
            </a:r>
          </a:p>
          <a:p>
            <a:pPr marL="0" indent="0">
              <a:buNone/>
            </a:pPr>
            <a:r>
              <a:rPr lang="en-US" dirty="0" smtClean="0"/>
              <a:t>Student placed into ENGL106FA and has the following courses showing as equivalent transfer courses:</a:t>
            </a:r>
          </a:p>
          <a:p>
            <a:pPr marL="0" indent="0">
              <a:buNone/>
            </a:pPr>
            <a:r>
              <a:rPr lang="en-US" sz="1800" dirty="0" smtClean="0"/>
              <a:t>BIOL 201 = can be used as Major requirement or credit hours.  This course is not found in CORE+ outcomes</a:t>
            </a:r>
          </a:p>
          <a:p>
            <a:pPr marL="0" indent="0">
              <a:buNone/>
            </a:pPr>
            <a:r>
              <a:rPr lang="en-US" sz="1800" dirty="0" smtClean="0"/>
              <a:t>BUAD110 = can be used as Major requirement or credit hours.  This course is not found in CORE+ outcomes</a:t>
            </a:r>
          </a:p>
          <a:p>
            <a:pPr marL="0" indent="0">
              <a:buNone/>
            </a:pPr>
            <a:r>
              <a:rPr lang="en-US" sz="1800" dirty="0" smtClean="0"/>
              <a:t>CSCI 150 = O3</a:t>
            </a:r>
          </a:p>
          <a:p>
            <a:pPr marL="0" indent="0">
              <a:buNone/>
            </a:pPr>
            <a:r>
              <a:rPr lang="en-US" sz="1800" dirty="0" smtClean="0"/>
              <a:t>HEPR 205 = can be used as Major requirement or credit hours.  This course is not found in CORE+ outcomes</a:t>
            </a:r>
          </a:p>
          <a:p>
            <a:pPr marL="0" indent="0">
              <a:buNone/>
            </a:pPr>
            <a:r>
              <a:rPr lang="en-US" sz="1800" dirty="0" smtClean="0"/>
              <a:t>MATH 101 = can be used as Major requirement or credit hours.  This course is not found in CORE+ outcomes</a:t>
            </a:r>
          </a:p>
          <a:p>
            <a:pPr marL="0" indent="0">
              <a:buNone/>
            </a:pPr>
            <a:r>
              <a:rPr lang="en-US" sz="1800" dirty="0" smtClean="0"/>
              <a:t>PSYC 100 = C3</a:t>
            </a:r>
          </a:p>
          <a:p>
            <a:pPr marL="0" indent="0">
              <a:buNone/>
            </a:pPr>
            <a:r>
              <a:rPr lang="en-US" sz="1800" dirty="0" smtClean="0"/>
              <a:t>SOCI 105 = can be used as Major requirement or credit hours.  This course is not found in CORE+ outcomes</a:t>
            </a:r>
          </a:p>
          <a:p>
            <a:pPr marL="0" indent="0">
              <a:buNone/>
            </a:pPr>
            <a:r>
              <a:rPr lang="en-US" sz="1800" dirty="0" smtClean="0"/>
              <a:t>SOCI 250 = R1</a:t>
            </a:r>
          </a:p>
        </p:txBody>
      </p:sp>
    </p:spTree>
    <p:extLst>
      <p:ext uri="{BB962C8B-B14F-4D97-AF65-F5344CB8AC3E}">
        <p14:creationId xmlns:p14="http://schemas.microsoft.com/office/powerpoint/2010/main" val="37461477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endParaRPr lang="en-US" sz="1400" dirty="0"/>
          </a:p>
          <a:p>
            <a:pPr marL="0" indent="0">
              <a:buNone/>
            </a:pPr>
            <a:r>
              <a:rPr lang="en-US" sz="1400" dirty="0" smtClean="0"/>
              <a:t>The </a:t>
            </a:r>
            <a:r>
              <a:rPr lang="en-US" sz="1400" dirty="0" smtClean="0"/>
              <a:t>student will register for ENGL 106 per placement information. The student is added to MATH110 to meet the prerequisites for C2</a:t>
            </a:r>
          </a:p>
          <a:p>
            <a:pPr marL="0" indent="0">
              <a:buNone/>
            </a:pPr>
            <a:r>
              <a:rPr lang="en-US" sz="1400" dirty="0" smtClean="0"/>
              <a:t>Added CORE+ for O1 and R2 outcomes.  Student has room in their schedule to add any Major requirements needed.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85770915"/>
              </p:ext>
            </p:extLst>
          </p:nvPr>
        </p:nvGraphicFramePr>
        <p:xfrm>
          <a:off x="741381" y="1965165"/>
          <a:ext cx="10515600" cy="76200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effectLst/>
                          <a:latin typeface="Verdana" panose="020B0604030504040204" pitchFamily="34" charset="0"/>
                        </a:rPr>
                        <a:t>ENGL106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College Writing II: Academic Writing and Research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3.00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01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effectLst/>
                          <a:latin typeface="Verdana" panose="020B0604030504040204" pitchFamily="34" charset="0"/>
                        </a:rPr>
                        <a:t>Lanzendorf</a:t>
                      </a:r>
                      <a:endParaRPr lang="en-US" sz="1200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8/21/2017 - 12/14/2017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09:30 - 10:45 AM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--T-H--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9095932"/>
              </p:ext>
            </p:extLst>
          </p:nvPr>
        </p:nvGraphicFramePr>
        <p:xfrm>
          <a:off x="741381" y="2862102"/>
          <a:ext cx="10515600" cy="39624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MATH110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Intermediate Mathematics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3.00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01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Beach, A.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8/21/2017 - 12/14/2017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10:00 - 10:50 AM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-M-W-F-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0117710"/>
              </p:ext>
            </p:extLst>
          </p:nvPr>
        </p:nvGraphicFramePr>
        <p:xfrm>
          <a:off x="741381" y="3438213"/>
          <a:ext cx="10515600" cy="39624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3807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THEA150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Acting I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3.00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01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Sage, M.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8/21/2017 - 12/14/2017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11:00 - 12:15 PM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--T-H--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752307"/>
              </p:ext>
            </p:extLst>
          </p:nvPr>
        </p:nvGraphicFramePr>
        <p:xfrm>
          <a:off x="741381" y="4100041"/>
          <a:ext cx="10515600" cy="39624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  <a:gridCol w="1314450"/>
              </a:tblGrid>
              <a:tr h="215246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ESOH100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Environment and Society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3.00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01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Murphy, T.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8/21/2017 - 12/14/2017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11:00 - 11:50 AM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effectLst/>
                          <a:latin typeface="Verdana" panose="020B0604030504040204" pitchFamily="34" charset="0"/>
                        </a:rPr>
                        <a:t>-M-W-F-</a:t>
                      </a:r>
                    </a:p>
                  </a:txBody>
                  <a:tcPr marL="15240" marR="15240" marT="15240" marB="152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99420"/>
      </p:ext>
    </p:extLst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2" id="{01CE685B-3799-4CD4-A3FD-F41642CB0F50}" vid="{AF7FE37E-6106-4EBB-9C24-BD9D31AE9EF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47C00F5AC624D95455CEEB8C558F9" ma:contentTypeVersion="10" ma:contentTypeDescription="Create a new document." ma:contentTypeScope="" ma:versionID="8bf86e2a2f4c7aa422b915deaabad8ef">
  <xsd:schema xmlns:xsd="http://www.w3.org/2001/XMLSchema" xmlns:xs="http://www.w3.org/2001/XMLSchema" xmlns:p="http://schemas.microsoft.com/office/2006/metadata/properties" xmlns:ns1="http://schemas.microsoft.com/sharepoint/v3" xmlns:ns2="881cbc62-9c94-4650-91c8-fbcdad032e96" targetNamespace="http://schemas.microsoft.com/office/2006/metadata/properties" ma:root="true" ma:fieldsID="51689ba7ae216b5cd7a9d286a8af88bc" ns1:_="" ns2:_="">
    <xsd:import namespace="http://schemas.microsoft.com/sharepoint/v3"/>
    <xsd:import namespace="881cbc62-9c94-4650-91c8-fbcdad032e9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5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1cbc62-9c94-4650-91c8-fbcdad032e96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881cbc62-9c94-4650-91c8-fbcdad032e96">65M42YJNURMD-728-11</_dlc_DocId>
    <_dlc_DocIdUrl xmlns="881cbc62-9c94-4650-91c8-fbcdad032e96">
      <Url>https://edit.findlay.edu/offices/student-affairs/oiler-success-center/_layouts/15/DocIdRedir.aspx?ID=65M42YJNURMD-728-11</Url>
      <Description>65M42YJNURMD-728-11</Description>
    </_dlc_DocIdUrl>
  </documentManagement>
</p:properties>
</file>

<file path=customXml/itemProps1.xml><?xml version="1.0" encoding="utf-8"?>
<ds:datastoreItem xmlns:ds="http://schemas.openxmlformats.org/officeDocument/2006/customXml" ds:itemID="{15726DB3-CD11-4D0B-BCC3-285CBBA31DDF}"/>
</file>

<file path=customXml/itemProps2.xml><?xml version="1.0" encoding="utf-8"?>
<ds:datastoreItem xmlns:ds="http://schemas.openxmlformats.org/officeDocument/2006/customXml" ds:itemID="{B1378ACE-3EBD-47C0-94D6-39E68DF8B9E1}"/>
</file>

<file path=customXml/itemProps3.xml><?xml version="1.0" encoding="utf-8"?>
<ds:datastoreItem xmlns:ds="http://schemas.openxmlformats.org/officeDocument/2006/customXml" ds:itemID="{B68A3C32-D108-423D-A8F2-E5A368486175}"/>
</file>

<file path=customXml/itemProps4.xml><?xml version="1.0" encoding="utf-8"?>
<ds:datastoreItem xmlns:ds="http://schemas.openxmlformats.org/officeDocument/2006/customXml" ds:itemID="{FB36461A-F6BB-42ED-B965-2884C011C6CC}"/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112</TotalTime>
  <Words>752</Words>
  <Application>Microsoft Office PowerPoint</Application>
  <PresentationFormat>Widescreen</PresentationFormat>
  <Paragraphs>140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Theme2</vt:lpstr>
      <vt:lpstr>Scheduling examples</vt:lpstr>
      <vt:lpstr>Summary</vt:lpstr>
      <vt:lpstr>Other possible foundational courses</vt:lpstr>
      <vt:lpstr>Example schedule for Freshman</vt:lpstr>
      <vt:lpstr>Course load Reminders:</vt:lpstr>
      <vt:lpstr>Example schedule:  </vt:lpstr>
      <vt:lpstr>Example schedule for Transfer students</vt:lpstr>
      <vt:lpstr>PowerPoint Presentation</vt:lpstr>
    </vt:vector>
  </TitlesOfParts>
  <Company>The University of Findlay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examples</dc:title>
  <dc:creator>Heather L. Riffle</dc:creator>
  <cp:lastModifiedBy>Heather L. Riffle</cp:lastModifiedBy>
  <cp:revision>8</cp:revision>
  <dcterms:created xsi:type="dcterms:W3CDTF">2017-05-09T15:41:17Z</dcterms:created>
  <dcterms:modified xsi:type="dcterms:W3CDTF">2017-05-10T13:15:33Z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0x010100CCB47C00F5AC624D95455CEEB8C558F9</vt:lpwstr>
  </property>
  <property fmtid="{D5CDD505-2E9C-101B-9397-08002B2CF9AE}" pid="3" name="_dlc_DocIdItemGuid">
    <vt:lpwstr>2e8f31e0-0714-420a-a029-5fbfb6d811b3</vt:lpwstr>
  </property>
</Properties>
</file>