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1"/>
  </p:notesMasterIdLst>
  <p:sldIdLst>
    <p:sldId id="256" r:id="rId2"/>
    <p:sldId id="257" r:id="rId3"/>
    <p:sldId id="258" r:id="rId4"/>
    <p:sldId id="259" r:id="rId5"/>
    <p:sldId id="260" r:id="rId6"/>
    <p:sldId id="261" r:id="rId7"/>
    <p:sldId id="285" r:id="rId8"/>
    <p:sldId id="263" r:id="rId9"/>
    <p:sldId id="264" r:id="rId10"/>
    <p:sldId id="265" r:id="rId11"/>
    <p:sldId id="266" r:id="rId12"/>
    <p:sldId id="267" r:id="rId13"/>
    <p:sldId id="269" r:id="rId14"/>
    <p:sldId id="270" r:id="rId15"/>
    <p:sldId id="271" r:id="rId16"/>
    <p:sldId id="286" r:id="rId17"/>
    <p:sldId id="274" r:id="rId18"/>
    <p:sldId id="275" r:id="rId19"/>
    <p:sldId id="276" r:id="rId20"/>
    <p:sldId id="277" r:id="rId21"/>
    <p:sldId id="280" r:id="rId22"/>
    <p:sldId id="287" r:id="rId23"/>
    <p:sldId id="293" r:id="rId24"/>
    <p:sldId id="288" r:id="rId25"/>
    <p:sldId id="289" r:id="rId26"/>
    <p:sldId id="290" r:id="rId27"/>
    <p:sldId id="291" r:id="rId28"/>
    <p:sldId id="292" r:id="rId29"/>
    <p:sldId id="284" r:id="rId30"/>
  </p:sldIdLst>
  <p:sldSz cx="9144000" cy="5143500" type="screen16x9"/>
  <p:notesSz cx="7026275" cy="9312275"/>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6" roundtripDataSignature="AMtx7mijy82Z6K8g5W9Ihpjvlsw8qu9ZSQ=="/>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egan Fowler" initial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8182AAEF-9590-4AAD-A726-5EE9E806CC9A}">
  <a:tblStyle styleId="{8182AAEF-9590-4AAD-A726-5EE9E806CC9A}" styleName="Table_0">
    <a:wholeTbl>
      <a:tcTxStyle b="off" i="off">
        <a:font>
          <a:latin typeface="Arial"/>
          <a:ea typeface="Arial"/>
          <a:cs typeface="Arial"/>
        </a:font>
        <a:schemeClr val="dk1"/>
      </a:tcTxStyle>
      <a:tcStyle>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5" d="100"/>
          <a:sy n="75" d="100"/>
        </p:scale>
        <p:origin x="658"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42"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customschemas.google.com/relationships/presentationmetadata" Target="meta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gan Fowler" userId="c927a81e-4fc9-46d5-b518-f3c364f5fe2b" providerId="ADAL" clId="{9D208D22-D515-466C-8644-BF6CCDC1630A}"/>
    <pc:docChg chg="modSld">
      <pc:chgData name="Megan Fowler" userId="c927a81e-4fc9-46d5-b518-f3c364f5fe2b" providerId="ADAL" clId="{9D208D22-D515-466C-8644-BF6CCDC1630A}" dt="2026-10-05T12:52:09.374" v="7" actId="20577"/>
      <pc:docMkLst>
        <pc:docMk/>
      </pc:docMkLst>
      <pc:sldChg chg="modSp mod">
        <pc:chgData name="Megan Fowler" userId="c927a81e-4fc9-46d5-b518-f3c364f5fe2b" providerId="ADAL" clId="{9D208D22-D515-466C-8644-BF6CCDC1630A}" dt="2026-10-05T12:50:51.837" v="3" actId="20577"/>
        <pc:sldMkLst>
          <pc:docMk/>
          <pc:sldMk cId="4277473945" sldId="291"/>
        </pc:sldMkLst>
        <pc:spChg chg="mod">
          <ac:chgData name="Megan Fowler" userId="c927a81e-4fc9-46d5-b518-f3c364f5fe2b" providerId="ADAL" clId="{9D208D22-D515-466C-8644-BF6CCDC1630A}" dt="2026-10-05T12:50:51.837" v="3" actId="20577"/>
          <ac:spMkLst>
            <pc:docMk/>
            <pc:sldMk cId="4277473945" sldId="291"/>
            <ac:spMk id="5" creationId="{A22C3F5B-F600-46BA-9E63-8BF6514B29B0}"/>
          </ac:spMkLst>
        </pc:spChg>
      </pc:sldChg>
      <pc:sldChg chg="modSp mod">
        <pc:chgData name="Megan Fowler" userId="c927a81e-4fc9-46d5-b518-f3c364f5fe2b" providerId="ADAL" clId="{9D208D22-D515-466C-8644-BF6CCDC1630A}" dt="2026-10-05T12:52:09.374" v="7" actId="20577"/>
        <pc:sldMkLst>
          <pc:docMk/>
          <pc:sldMk cId="3722062499" sldId="292"/>
        </pc:sldMkLst>
        <pc:spChg chg="mod">
          <ac:chgData name="Megan Fowler" userId="c927a81e-4fc9-46d5-b518-f3c364f5fe2b" providerId="ADAL" clId="{9D208D22-D515-466C-8644-BF6CCDC1630A}" dt="2026-10-05T12:52:09.374" v="7" actId="20577"/>
          <ac:spMkLst>
            <pc:docMk/>
            <pc:sldMk cId="3722062499" sldId="292"/>
            <ac:spMk id="6" creationId="{504BF0A8-9129-4E4C-88D8-0E91C998E23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1" y="0"/>
            <a:ext cx="3044718" cy="465614"/>
          </a:xfrm>
          <a:prstGeom prst="rect">
            <a:avLst/>
          </a:prstGeom>
          <a:noFill/>
          <a:ln>
            <a:noFill/>
          </a:ln>
        </p:spPr>
        <p:txBody>
          <a:bodyPr spcFirstLastPara="1" wrap="square" lIns="93325" tIns="93325" rIns="93325" bIns="93325" anchor="t" anchorCtr="0">
            <a:noAutofit/>
          </a:bodyPr>
          <a:lstStyle>
            <a:lvl1pPr marR="0" lvl="0" algn="l" rtl="0">
              <a:lnSpc>
                <a:spcPct val="100000"/>
              </a:lnSpc>
              <a:spcBef>
                <a:spcPts val="0"/>
              </a:spcBef>
              <a:spcAft>
                <a:spcPts val="0"/>
              </a:spcAft>
              <a:buClr>
                <a:schemeClr val="dk1"/>
              </a:buClr>
              <a:buSzPts val="1200"/>
              <a:buFont typeface="Calibri"/>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979929" y="0"/>
            <a:ext cx="3044718" cy="465614"/>
          </a:xfrm>
          <a:prstGeom prst="rect">
            <a:avLst/>
          </a:prstGeom>
          <a:noFill/>
          <a:ln>
            <a:noFill/>
          </a:ln>
        </p:spPr>
        <p:txBody>
          <a:bodyPr spcFirstLastPara="1" wrap="square" lIns="93325" tIns="93325" rIns="93325" bIns="93325" anchor="t" anchorCtr="0">
            <a:noAutofit/>
          </a:bodyPr>
          <a:lstStyle>
            <a:lvl1pPr marR="0" lvl="0" algn="r" rtl="0">
              <a:lnSpc>
                <a:spcPct val="100000"/>
              </a:lnSpc>
              <a:spcBef>
                <a:spcPts val="0"/>
              </a:spcBef>
              <a:spcAft>
                <a:spcPts val="0"/>
              </a:spcAft>
              <a:buClr>
                <a:schemeClr val="dk1"/>
              </a:buClr>
              <a:buSzPts val="1200"/>
              <a:buFont typeface="Calibri"/>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407988" y="698500"/>
            <a:ext cx="6210300" cy="34925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02628" y="4423331"/>
            <a:ext cx="5621019" cy="4190524"/>
          </a:xfrm>
          <a:prstGeom prst="rect">
            <a:avLst/>
          </a:prstGeom>
          <a:noFill/>
          <a:ln>
            <a:noFill/>
          </a:ln>
        </p:spPr>
        <p:txBody>
          <a:bodyPr spcFirstLastPara="1" wrap="square" lIns="93325" tIns="93325" rIns="93325" bIns="93325" anchor="t" anchorCtr="0">
            <a:noAutofit/>
          </a:bodyPr>
          <a:lstStyle>
            <a:lvl1pPr marL="457200" marR="0" lvl="0" indent="-228600" algn="l" rtl="0">
              <a:lnSpc>
                <a:spcPct val="100000"/>
              </a:lnSpc>
              <a:spcBef>
                <a:spcPts val="0"/>
              </a:spcBef>
              <a:spcAft>
                <a:spcPts val="0"/>
              </a:spcAft>
              <a:buClr>
                <a:schemeClr val="dk1"/>
              </a:buClr>
              <a:buSzPts val="1200"/>
              <a:buFont typeface="Calibri"/>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chemeClr val="dk1"/>
              </a:buClr>
              <a:buSzPts val="1200"/>
              <a:buFont typeface="Calibri"/>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chemeClr val="dk1"/>
              </a:buClr>
              <a:buSzPts val="1200"/>
              <a:buFont typeface="Calibri"/>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chemeClr val="dk1"/>
              </a:buClr>
              <a:buSzPts val="1200"/>
              <a:buFont typeface="Calibri"/>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chemeClr val="dk1"/>
              </a:buClr>
              <a:buSzPts val="1200"/>
              <a:buFont typeface="Calibri"/>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chemeClr val="dk1"/>
              </a:buClr>
              <a:buSzPts val="1200"/>
              <a:buFont typeface="Calibri"/>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chemeClr val="dk1"/>
              </a:buClr>
              <a:buSzPts val="1200"/>
              <a:buFont typeface="Calibri"/>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chemeClr val="dk1"/>
              </a:buClr>
              <a:buSzPts val="1200"/>
              <a:buFont typeface="Calibri"/>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chemeClr val="dk1"/>
              </a:buClr>
              <a:buSzPts val="1200"/>
              <a:buFont typeface="Calibri"/>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1" y="8845045"/>
            <a:ext cx="3044718" cy="465614"/>
          </a:xfrm>
          <a:prstGeom prst="rect">
            <a:avLst/>
          </a:prstGeom>
          <a:noFill/>
          <a:ln>
            <a:noFill/>
          </a:ln>
        </p:spPr>
        <p:txBody>
          <a:bodyPr spcFirstLastPara="1" wrap="square" lIns="93325" tIns="93325" rIns="93325" bIns="93325" anchor="b" anchorCtr="0">
            <a:noAutofit/>
          </a:bodyPr>
          <a:lstStyle>
            <a:lvl1pPr marR="0" lvl="0" algn="l" rtl="0">
              <a:lnSpc>
                <a:spcPct val="100000"/>
              </a:lnSpc>
              <a:spcBef>
                <a:spcPts val="0"/>
              </a:spcBef>
              <a:spcAft>
                <a:spcPts val="0"/>
              </a:spcAft>
              <a:buClr>
                <a:schemeClr val="dk1"/>
              </a:buClr>
              <a:buSzPts val="1200"/>
              <a:buFont typeface="Calibri"/>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979929" y="8845045"/>
            <a:ext cx="3044718" cy="465614"/>
          </a:xfrm>
          <a:prstGeom prst="rect">
            <a:avLst/>
          </a:prstGeom>
          <a:noFill/>
          <a:ln>
            <a:noFill/>
          </a:ln>
        </p:spPr>
        <p:txBody>
          <a:bodyPr spcFirstLastPara="1" wrap="square" lIns="93325" tIns="46650" rIns="93325" bIns="46650" anchor="b" anchorCtr="0">
            <a:noAutofit/>
          </a:bodyPr>
          <a:lstStyle/>
          <a:p>
            <a:pPr marL="0" marR="0" lvl="0" indent="0" algn="r" rtl="0">
              <a:lnSpc>
                <a:spcPct val="100000"/>
              </a:lnSpc>
              <a:spcBef>
                <a:spcPts val="0"/>
              </a:spcBef>
              <a:spcAft>
                <a:spcPts val="0"/>
              </a:spcAft>
              <a:buClr>
                <a:schemeClr val="dk1"/>
              </a:buClr>
              <a:buSzPts val="3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www.findlayohio.com/government/city-departments/parks-and-rec/" TargetMode="External"/><Relationship Id="rId7" Type="http://schemas.openxmlformats.org/officeDocument/2006/relationships/hyperlink" Target="http://www.findlayhancocked.com/" TargetMode="External"/><Relationship Id="rId2" Type="http://schemas.openxmlformats.org/officeDocument/2006/relationships/slide" Target="../slides/slide6.xml"/><Relationship Id="rId1" Type="http://schemas.openxmlformats.org/officeDocument/2006/relationships/notesMaster" Target="../notesMasters/notesMaster1.xml"/><Relationship Id="rId6" Type="http://schemas.openxmlformats.org/officeDocument/2006/relationships/hyperlink" Target="http://visitfindlay.com/northwest-ohio-restaurants/best-restaurants/#directory" TargetMode="External"/><Relationship Id="rId5" Type="http://schemas.openxmlformats.org/officeDocument/2006/relationships/hyperlink" Target="http://visitfindlay.com/about/things-to-do-in-northwest-ohio/shopping/#directory" TargetMode="External"/><Relationship Id="rId4" Type="http://schemas.openxmlformats.org/officeDocument/2006/relationships/hyperlink" Target="http://downtownfindlay.com/"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407988" y="698500"/>
            <a:ext cx="6210300" cy="34925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1:notes"/>
          <p:cNvSpPr txBox="1">
            <a:spLocks noGrp="1"/>
          </p:cNvSpPr>
          <p:nvPr>
            <p:ph type="body" idx="1"/>
          </p:nvPr>
        </p:nvSpPr>
        <p:spPr>
          <a:xfrm>
            <a:off x="702628" y="4423331"/>
            <a:ext cx="5621019" cy="4190524"/>
          </a:xfrm>
          <a:prstGeom prst="rect">
            <a:avLst/>
          </a:prstGeom>
          <a:noFill/>
          <a:ln>
            <a:noFill/>
          </a:ln>
        </p:spPr>
        <p:txBody>
          <a:bodyPr spcFirstLastPara="1" wrap="square" lIns="93325" tIns="46650" rIns="93325" bIns="46650" anchor="t" anchorCtr="0">
            <a:noAutofit/>
          </a:bodyPr>
          <a:lstStyle/>
          <a:p>
            <a:pPr marL="0" lvl="0" indent="0" algn="l" rtl="0">
              <a:lnSpc>
                <a:spcPct val="100000"/>
              </a:lnSpc>
              <a:spcBef>
                <a:spcPts val="0"/>
              </a:spcBef>
              <a:spcAft>
                <a:spcPts val="0"/>
              </a:spcAft>
              <a:buSzPts val="300"/>
              <a:buNone/>
            </a:pPr>
            <a:endParaRPr dirty="0"/>
          </a:p>
        </p:txBody>
      </p:sp>
      <p:sp>
        <p:nvSpPr>
          <p:cNvPr id="87" name="Google Shape;87;p1:notes"/>
          <p:cNvSpPr txBox="1">
            <a:spLocks noGrp="1"/>
          </p:cNvSpPr>
          <p:nvPr>
            <p:ph type="sldNum" idx="12"/>
          </p:nvPr>
        </p:nvSpPr>
        <p:spPr>
          <a:xfrm>
            <a:off x="3979929" y="8845045"/>
            <a:ext cx="3044718" cy="465614"/>
          </a:xfrm>
          <a:prstGeom prst="rect">
            <a:avLst/>
          </a:prstGeom>
          <a:noFill/>
          <a:ln>
            <a:noFill/>
          </a:ln>
        </p:spPr>
        <p:txBody>
          <a:bodyPr spcFirstLastPara="1" wrap="square" lIns="93325" tIns="46650" rIns="93325" bIns="46650" anchor="b" anchorCtr="0">
            <a:noAutofit/>
          </a:bodyPr>
          <a:lstStyle/>
          <a:p>
            <a:pPr marL="0" lvl="0" indent="0" algn="r" rtl="0">
              <a:lnSpc>
                <a:spcPct val="100000"/>
              </a:lnSpc>
              <a:spcBef>
                <a:spcPts val="0"/>
              </a:spcBef>
              <a:spcAft>
                <a:spcPts val="0"/>
              </a:spcAft>
              <a:buClr>
                <a:schemeClr val="dk1"/>
              </a:buClr>
              <a:buSzPts val="300"/>
              <a:buFont typeface="Calibri"/>
              <a:buNone/>
            </a:pPr>
            <a:fld id="{00000000-1234-1234-1234-123412341234}" type="slidenum">
              <a:rPr lang="en-US" sz="1200">
                <a:solidFill>
                  <a:schemeClr val="dk1"/>
                </a:solidFill>
                <a:latin typeface="Calibri"/>
                <a:ea typeface="Calibri"/>
                <a:cs typeface="Calibri"/>
                <a:sym typeface="Calibri"/>
              </a:rPr>
              <a:t>1</a:t>
            </a:fld>
            <a:endParaRPr sz="1200">
              <a:solidFill>
                <a:schemeClr val="dk1"/>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a:spLocks noGrp="1" noRot="1" noChangeAspect="1"/>
          </p:cNvSpPr>
          <p:nvPr>
            <p:ph type="sldImg" idx="2"/>
          </p:nvPr>
        </p:nvSpPr>
        <p:spPr>
          <a:xfrm>
            <a:off x="407988" y="698500"/>
            <a:ext cx="6210300" cy="34925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2" name="Google Shape;92;p3:notes"/>
          <p:cNvSpPr txBox="1">
            <a:spLocks noGrp="1"/>
          </p:cNvSpPr>
          <p:nvPr>
            <p:ph type="body" idx="1"/>
          </p:nvPr>
        </p:nvSpPr>
        <p:spPr>
          <a:xfrm>
            <a:off x="702628" y="4423331"/>
            <a:ext cx="5621019" cy="4190524"/>
          </a:xfrm>
          <a:prstGeom prst="rect">
            <a:avLst/>
          </a:prstGeom>
          <a:noFill/>
          <a:ln>
            <a:noFill/>
          </a:ln>
        </p:spPr>
        <p:txBody>
          <a:bodyPr spcFirstLastPara="1" wrap="square" lIns="93325" tIns="46650" rIns="93325" bIns="46650" anchor="t" anchorCtr="0">
            <a:noAutofit/>
          </a:bodyPr>
          <a:lstStyle/>
          <a:p>
            <a:pPr marL="0" lvl="0" indent="0" algn="l" rtl="0">
              <a:lnSpc>
                <a:spcPct val="100000"/>
              </a:lnSpc>
              <a:spcBef>
                <a:spcPts val="0"/>
              </a:spcBef>
              <a:spcAft>
                <a:spcPts val="0"/>
              </a:spcAft>
              <a:buSzPts val="300"/>
              <a:buNone/>
            </a:pPr>
            <a:r>
              <a:rPr lang="en-US"/>
              <a:t>Established in 1882, the mission of the University of Findlay is “To equip students for meaningful lives and productive careers.” Everything our faculty and staff do is focused on helping not only find a career that they love, but also to develop them as individuals who contribute to making the world a better place.</a:t>
            </a:r>
            <a:endParaRPr/>
          </a:p>
        </p:txBody>
      </p:sp>
      <p:sp>
        <p:nvSpPr>
          <p:cNvPr id="93" name="Google Shape;93;p3:notes"/>
          <p:cNvSpPr txBox="1">
            <a:spLocks noGrp="1"/>
          </p:cNvSpPr>
          <p:nvPr>
            <p:ph type="sldNum" idx="12"/>
          </p:nvPr>
        </p:nvSpPr>
        <p:spPr>
          <a:xfrm>
            <a:off x="3979929" y="8845045"/>
            <a:ext cx="3044718" cy="465614"/>
          </a:xfrm>
          <a:prstGeom prst="rect">
            <a:avLst/>
          </a:prstGeom>
          <a:noFill/>
          <a:ln>
            <a:noFill/>
          </a:ln>
        </p:spPr>
        <p:txBody>
          <a:bodyPr spcFirstLastPara="1" wrap="square" lIns="93325" tIns="46650" rIns="93325" bIns="46650" anchor="b" anchorCtr="0">
            <a:noAutofit/>
          </a:bodyPr>
          <a:lstStyle/>
          <a:p>
            <a:pPr marL="0" lvl="0" indent="0" algn="r" rtl="0">
              <a:lnSpc>
                <a:spcPct val="100000"/>
              </a:lnSpc>
              <a:spcBef>
                <a:spcPts val="0"/>
              </a:spcBef>
              <a:spcAft>
                <a:spcPts val="0"/>
              </a:spcAft>
              <a:buClr>
                <a:schemeClr val="dk1"/>
              </a:buClr>
              <a:buSzPts val="300"/>
              <a:buFont typeface="Calibri"/>
              <a:buNone/>
            </a:pPr>
            <a:fld id="{00000000-1234-1234-1234-123412341234}" type="slidenum">
              <a:rPr lang="en-US" sz="1200">
                <a:solidFill>
                  <a:schemeClr val="dk1"/>
                </a:solidFill>
                <a:latin typeface="Calibri"/>
                <a:ea typeface="Calibri"/>
                <a:cs typeface="Calibri"/>
                <a:sym typeface="Calibri"/>
              </a:rPr>
              <a:t>2</a:t>
            </a:fld>
            <a:endParaRPr sz="1200">
              <a:solidFill>
                <a:schemeClr val="dk1"/>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4:notes"/>
          <p:cNvSpPr>
            <a:spLocks noGrp="1" noRot="1" noChangeAspect="1"/>
          </p:cNvSpPr>
          <p:nvPr>
            <p:ph type="sldImg" idx="2"/>
          </p:nvPr>
        </p:nvSpPr>
        <p:spPr>
          <a:xfrm>
            <a:off x="407988" y="698500"/>
            <a:ext cx="6210300" cy="34925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8" name="Google Shape;98;p4:notes"/>
          <p:cNvSpPr txBox="1">
            <a:spLocks noGrp="1"/>
          </p:cNvSpPr>
          <p:nvPr>
            <p:ph type="body" idx="1"/>
          </p:nvPr>
        </p:nvSpPr>
        <p:spPr>
          <a:xfrm>
            <a:off x="702628" y="4423331"/>
            <a:ext cx="5621019" cy="4190524"/>
          </a:xfrm>
          <a:prstGeom prst="rect">
            <a:avLst/>
          </a:prstGeom>
          <a:noFill/>
          <a:ln>
            <a:noFill/>
          </a:ln>
        </p:spPr>
        <p:txBody>
          <a:bodyPr spcFirstLastPara="1" wrap="square" lIns="93325" tIns="46650" rIns="93325" bIns="46650" anchor="t" anchorCtr="0">
            <a:noAutofit/>
          </a:bodyPr>
          <a:lstStyle/>
          <a:p>
            <a:pPr marL="0" lvl="0" indent="0" algn="l" rtl="0">
              <a:lnSpc>
                <a:spcPct val="100000"/>
              </a:lnSpc>
              <a:spcBef>
                <a:spcPts val="0"/>
              </a:spcBef>
              <a:spcAft>
                <a:spcPts val="0"/>
              </a:spcAft>
              <a:buSzPts val="450"/>
              <a:buNone/>
            </a:pPr>
            <a:r>
              <a:rPr lang="en-US" sz="1800" baseline="30000"/>
              <a:t>UF has 84 bachelor’s degrees, 11 master’s degrees and five doctoral degrees. More than 3,500 students and a 16-1 student to faculty ratio.  </a:t>
            </a:r>
            <a:endParaRPr/>
          </a:p>
          <a:p>
            <a:pPr marL="0" lvl="0" indent="0" algn="l" rtl="0">
              <a:lnSpc>
                <a:spcPct val="100000"/>
              </a:lnSpc>
              <a:spcBef>
                <a:spcPts val="0"/>
              </a:spcBef>
              <a:spcAft>
                <a:spcPts val="0"/>
              </a:spcAft>
              <a:buSzPts val="450"/>
              <a:buNone/>
            </a:pPr>
            <a:endParaRPr sz="1800" baseline="30000"/>
          </a:p>
          <a:p>
            <a:pPr marL="0" lvl="0" indent="0" algn="l" rtl="0">
              <a:lnSpc>
                <a:spcPct val="100000"/>
              </a:lnSpc>
              <a:spcBef>
                <a:spcPts val="0"/>
              </a:spcBef>
              <a:spcAft>
                <a:spcPts val="0"/>
              </a:spcAft>
              <a:buSzPts val="450"/>
              <a:buNone/>
            </a:pPr>
            <a:r>
              <a:rPr lang="en-US" sz="1800" baseline="30000"/>
              <a:t>ACCREDITED</a:t>
            </a:r>
            <a:endParaRPr/>
          </a:p>
        </p:txBody>
      </p:sp>
      <p:sp>
        <p:nvSpPr>
          <p:cNvPr id="99" name="Google Shape;99;p4:notes"/>
          <p:cNvSpPr txBox="1">
            <a:spLocks noGrp="1"/>
          </p:cNvSpPr>
          <p:nvPr>
            <p:ph type="sldNum" idx="12"/>
          </p:nvPr>
        </p:nvSpPr>
        <p:spPr>
          <a:xfrm>
            <a:off x="3979929" y="8845045"/>
            <a:ext cx="3044718" cy="465614"/>
          </a:xfrm>
          <a:prstGeom prst="rect">
            <a:avLst/>
          </a:prstGeom>
          <a:noFill/>
          <a:ln>
            <a:noFill/>
          </a:ln>
        </p:spPr>
        <p:txBody>
          <a:bodyPr spcFirstLastPara="1" wrap="square" lIns="93325" tIns="46650" rIns="93325" bIns="46650" anchor="b" anchorCtr="0">
            <a:noAutofit/>
          </a:bodyPr>
          <a:lstStyle/>
          <a:p>
            <a:pPr marL="0" lvl="0" indent="0" algn="r" rtl="0">
              <a:lnSpc>
                <a:spcPct val="100000"/>
              </a:lnSpc>
              <a:spcBef>
                <a:spcPts val="0"/>
              </a:spcBef>
              <a:spcAft>
                <a:spcPts val="0"/>
              </a:spcAft>
              <a:buClr>
                <a:schemeClr val="dk1"/>
              </a:buClr>
              <a:buSzPts val="300"/>
              <a:buFont typeface="Calibri"/>
              <a:buNone/>
            </a:pPr>
            <a:fld id="{00000000-1234-1234-1234-123412341234}" type="slidenum">
              <a:rPr lang="en-US" sz="1200">
                <a:solidFill>
                  <a:schemeClr val="dk1"/>
                </a:solidFill>
                <a:latin typeface="Calibri"/>
                <a:ea typeface="Calibri"/>
                <a:cs typeface="Calibri"/>
                <a:sym typeface="Calibri"/>
              </a:rPr>
              <a:t>3</a:t>
            </a:fld>
            <a:endParaRPr sz="1200">
              <a:solidFill>
                <a:schemeClr val="dk1"/>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5:notes"/>
          <p:cNvSpPr>
            <a:spLocks noGrp="1" noRot="1" noChangeAspect="1"/>
          </p:cNvSpPr>
          <p:nvPr>
            <p:ph type="sldImg" idx="2"/>
          </p:nvPr>
        </p:nvSpPr>
        <p:spPr>
          <a:xfrm>
            <a:off x="407988" y="698500"/>
            <a:ext cx="6210300" cy="34925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4" name="Google Shape;104;p5:notes"/>
          <p:cNvSpPr txBox="1">
            <a:spLocks noGrp="1"/>
          </p:cNvSpPr>
          <p:nvPr>
            <p:ph type="body" idx="1"/>
          </p:nvPr>
        </p:nvSpPr>
        <p:spPr>
          <a:xfrm>
            <a:off x="702628" y="4423331"/>
            <a:ext cx="5621019" cy="4190524"/>
          </a:xfrm>
          <a:prstGeom prst="rect">
            <a:avLst/>
          </a:prstGeom>
          <a:noFill/>
          <a:ln>
            <a:noFill/>
          </a:ln>
        </p:spPr>
        <p:txBody>
          <a:bodyPr spcFirstLastPara="1" wrap="square" lIns="93325" tIns="46650" rIns="93325" bIns="46650" anchor="t" anchorCtr="0">
            <a:noAutofit/>
          </a:bodyPr>
          <a:lstStyle/>
          <a:p>
            <a:pPr marL="0" lvl="0" indent="0" algn="l" rtl="0">
              <a:lnSpc>
                <a:spcPct val="100000"/>
              </a:lnSpc>
              <a:spcBef>
                <a:spcPts val="0"/>
              </a:spcBef>
              <a:spcAft>
                <a:spcPts val="0"/>
              </a:spcAft>
              <a:buSzPts val="450"/>
              <a:buNone/>
            </a:pPr>
            <a:r>
              <a:rPr lang="en-US" sz="1800" baseline="30000"/>
              <a:t>Established in 1882, the University of Findlay is known for high quality academic programs. We have a strong national and international reputation for providing high quality programs and opportunities for students to get real experience before they graduate. We have been named a “Best in the Midwest” by U.S. News and World Report for several years. We have been named a “Best Midwestern College” by the Princeton Review and we have earned national honors for campus beauty and environmental efforts. </a:t>
            </a:r>
            <a:endParaRPr/>
          </a:p>
        </p:txBody>
      </p:sp>
      <p:sp>
        <p:nvSpPr>
          <p:cNvPr id="105" name="Google Shape;105;p5:notes"/>
          <p:cNvSpPr txBox="1">
            <a:spLocks noGrp="1"/>
          </p:cNvSpPr>
          <p:nvPr>
            <p:ph type="sldNum" idx="12"/>
          </p:nvPr>
        </p:nvSpPr>
        <p:spPr>
          <a:xfrm>
            <a:off x="3979929" y="8845045"/>
            <a:ext cx="3044718" cy="465614"/>
          </a:xfrm>
          <a:prstGeom prst="rect">
            <a:avLst/>
          </a:prstGeom>
          <a:noFill/>
          <a:ln>
            <a:noFill/>
          </a:ln>
        </p:spPr>
        <p:txBody>
          <a:bodyPr spcFirstLastPara="1" wrap="square" lIns="93325" tIns="46650" rIns="93325" bIns="46650" anchor="b" anchorCtr="0">
            <a:noAutofit/>
          </a:bodyPr>
          <a:lstStyle/>
          <a:p>
            <a:pPr marL="0" lvl="0" indent="0" algn="r" rtl="0">
              <a:lnSpc>
                <a:spcPct val="100000"/>
              </a:lnSpc>
              <a:spcBef>
                <a:spcPts val="0"/>
              </a:spcBef>
              <a:spcAft>
                <a:spcPts val="0"/>
              </a:spcAft>
              <a:buClr>
                <a:schemeClr val="dk1"/>
              </a:buClr>
              <a:buSzPts val="300"/>
              <a:buFont typeface="Calibri"/>
              <a:buNone/>
            </a:pPr>
            <a:fld id="{00000000-1234-1234-1234-123412341234}" type="slidenum">
              <a:rPr lang="en-US" sz="1200">
                <a:solidFill>
                  <a:schemeClr val="dk1"/>
                </a:solidFill>
                <a:latin typeface="Calibri"/>
                <a:ea typeface="Calibri"/>
                <a:cs typeface="Calibri"/>
                <a:sym typeface="Calibri"/>
              </a:rPr>
              <a:t>4</a:t>
            </a:fld>
            <a:endParaRPr sz="1200">
              <a:solidFill>
                <a:schemeClr val="dk1"/>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2956275ced4_3_0:notes"/>
          <p:cNvSpPr>
            <a:spLocks noGrp="1" noRot="1" noChangeAspect="1"/>
          </p:cNvSpPr>
          <p:nvPr>
            <p:ph type="sldImg" idx="2"/>
          </p:nvPr>
        </p:nvSpPr>
        <p:spPr>
          <a:xfrm>
            <a:off x="407988" y="698500"/>
            <a:ext cx="6210300" cy="34925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2" name="Google Shape;112;g2956275ced4_3_0:notes"/>
          <p:cNvSpPr txBox="1">
            <a:spLocks noGrp="1"/>
          </p:cNvSpPr>
          <p:nvPr>
            <p:ph type="body" idx="1"/>
          </p:nvPr>
        </p:nvSpPr>
        <p:spPr>
          <a:xfrm>
            <a:off x="702628" y="4423331"/>
            <a:ext cx="5621100" cy="4190400"/>
          </a:xfrm>
          <a:prstGeom prst="rect">
            <a:avLst/>
          </a:prstGeom>
          <a:noFill/>
          <a:ln>
            <a:noFill/>
          </a:ln>
        </p:spPr>
        <p:txBody>
          <a:bodyPr spcFirstLastPara="1" wrap="square" lIns="93325" tIns="93325" rIns="93325" bIns="93325" anchor="t" anchorCtr="0">
            <a:noAutofit/>
          </a:bodyPr>
          <a:lstStyle/>
          <a:p>
            <a:pPr marL="0" lvl="0" indent="0" algn="l" rtl="0">
              <a:lnSpc>
                <a:spcPct val="100000"/>
              </a:lnSpc>
              <a:spcBef>
                <a:spcPts val="0"/>
              </a:spcBef>
              <a:spcAft>
                <a:spcPts val="0"/>
              </a:spcAft>
              <a:buSzPts val="1200"/>
              <a:buNone/>
            </a:pPr>
            <a:endParaRPr/>
          </a:p>
        </p:txBody>
      </p:sp>
      <p:sp>
        <p:nvSpPr>
          <p:cNvPr id="113" name="Google Shape;113;g2956275ced4_3_0:notes"/>
          <p:cNvSpPr txBox="1">
            <a:spLocks noGrp="1"/>
          </p:cNvSpPr>
          <p:nvPr>
            <p:ph type="sldNum" idx="12"/>
          </p:nvPr>
        </p:nvSpPr>
        <p:spPr>
          <a:xfrm>
            <a:off x="3979929" y="8845045"/>
            <a:ext cx="3044700" cy="465600"/>
          </a:xfrm>
          <a:prstGeom prst="rect">
            <a:avLst/>
          </a:prstGeom>
          <a:noFill/>
          <a:ln>
            <a:noFill/>
          </a:ln>
        </p:spPr>
        <p:txBody>
          <a:bodyPr spcFirstLastPara="1" wrap="square" lIns="93325" tIns="46650" rIns="93325" bIns="46650" anchor="b" anchorCtr="0">
            <a:noAutofit/>
          </a:bodyPr>
          <a:lstStyle/>
          <a:p>
            <a:pPr marL="0" lvl="0" indent="0" algn="r" rtl="0">
              <a:lnSpc>
                <a:spcPct val="100000"/>
              </a:lnSpc>
              <a:spcBef>
                <a:spcPts val="0"/>
              </a:spcBef>
              <a:spcAft>
                <a:spcPts val="0"/>
              </a:spcAft>
              <a:buClr>
                <a:schemeClr val="dk1"/>
              </a:buClr>
              <a:buSzPts val="300"/>
              <a:buFont typeface="Calibri"/>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p7:notes"/>
          <p:cNvSpPr>
            <a:spLocks noGrp="1" noRot="1" noChangeAspect="1"/>
          </p:cNvSpPr>
          <p:nvPr>
            <p:ph type="sldImg" idx="2"/>
          </p:nvPr>
        </p:nvSpPr>
        <p:spPr>
          <a:xfrm>
            <a:off x="407988" y="698500"/>
            <a:ext cx="6210300" cy="34925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0" name="Google Shape;120;p7:notes"/>
          <p:cNvSpPr txBox="1">
            <a:spLocks noGrp="1"/>
          </p:cNvSpPr>
          <p:nvPr>
            <p:ph type="body" idx="1"/>
          </p:nvPr>
        </p:nvSpPr>
        <p:spPr>
          <a:xfrm>
            <a:off x="702628" y="4423331"/>
            <a:ext cx="5621019" cy="4190524"/>
          </a:xfrm>
          <a:prstGeom prst="rect">
            <a:avLst/>
          </a:prstGeom>
          <a:noFill/>
          <a:ln>
            <a:noFill/>
          </a:ln>
        </p:spPr>
        <p:txBody>
          <a:bodyPr spcFirstLastPara="1" wrap="square" lIns="93325" tIns="46650" rIns="93325" bIns="46650" anchor="t" anchorCtr="0">
            <a:noAutofit/>
          </a:bodyPr>
          <a:lstStyle/>
          <a:p>
            <a:pPr marL="0" lvl="0" indent="0" algn="l" rtl="0">
              <a:lnSpc>
                <a:spcPct val="100000"/>
              </a:lnSpc>
              <a:spcBef>
                <a:spcPts val="0"/>
              </a:spcBef>
              <a:spcAft>
                <a:spcPts val="0"/>
              </a:spcAft>
              <a:buClr>
                <a:srgbClr val="666666"/>
              </a:buClr>
              <a:buSzPts val="275"/>
              <a:buNone/>
            </a:pPr>
            <a:r>
              <a:rPr lang="en-US" sz="1100">
                <a:solidFill>
                  <a:srgbClr val="666666"/>
                </a:solidFill>
                <a:highlight>
                  <a:srgbClr val="FFFFFF"/>
                </a:highlight>
                <a:latin typeface="Arial"/>
                <a:ea typeface="Arial"/>
                <a:cs typeface="Arial"/>
                <a:sym typeface="Arial"/>
              </a:rPr>
              <a:t>Located in the northwest region of Ohio, Findlay is a well-established city of 40,000 people with a vibrant atmosphere. Findlay boasts a number of </a:t>
            </a:r>
            <a:r>
              <a:rPr lang="en-US" sz="1100" u="sng">
                <a:solidFill>
                  <a:schemeClr val="hlink"/>
                </a:solidFill>
                <a:highlight>
                  <a:srgbClr val="FFFFFF"/>
                </a:highlight>
                <a:latin typeface="Arial"/>
                <a:ea typeface="Arial"/>
                <a:cs typeface="Arial"/>
                <a:sym typeface="Arial"/>
                <a:hlinkClick r:id="rId3"/>
              </a:rPr>
              <a:t>recreational opportunities</a:t>
            </a:r>
            <a:r>
              <a:rPr lang="en-US" sz="1100">
                <a:solidFill>
                  <a:srgbClr val="666666"/>
                </a:solidFill>
                <a:highlight>
                  <a:srgbClr val="FFFFFF"/>
                </a:highlight>
                <a:latin typeface="Arial"/>
                <a:ea typeface="Arial"/>
                <a:cs typeface="Arial"/>
                <a:sym typeface="Arial"/>
              </a:rPr>
              <a:t>, an historic </a:t>
            </a:r>
            <a:r>
              <a:rPr lang="en-US" sz="1100" u="sng">
                <a:solidFill>
                  <a:schemeClr val="hlink"/>
                </a:solidFill>
                <a:highlight>
                  <a:srgbClr val="FFFFFF"/>
                </a:highlight>
                <a:latin typeface="Arial"/>
                <a:ea typeface="Arial"/>
                <a:cs typeface="Arial"/>
                <a:sym typeface="Arial"/>
                <a:hlinkClick r:id="rId4"/>
              </a:rPr>
              <a:t>downtown</a:t>
            </a:r>
            <a:r>
              <a:rPr lang="en-US" sz="1100">
                <a:solidFill>
                  <a:srgbClr val="666666"/>
                </a:solidFill>
                <a:highlight>
                  <a:srgbClr val="FFFFFF"/>
                </a:highlight>
                <a:latin typeface="Arial"/>
                <a:ea typeface="Arial"/>
                <a:cs typeface="Arial"/>
                <a:sym typeface="Arial"/>
              </a:rPr>
              <a:t>, unique </a:t>
            </a:r>
            <a:r>
              <a:rPr lang="en-US" sz="1100" u="sng">
                <a:solidFill>
                  <a:schemeClr val="hlink"/>
                </a:solidFill>
                <a:highlight>
                  <a:srgbClr val="FFFFFF"/>
                </a:highlight>
                <a:latin typeface="Arial"/>
                <a:ea typeface="Arial"/>
                <a:cs typeface="Arial"/>
                <a:sym typeface="Arial"/>
                <a:hlinkClick r:id="rId5"/>
              </a:rPr>
              <a:t>shopping</a:t>
            </a:r>
            <a:r>
              <a:rPr lang="en-US" sz="1100">
                <a:solidFill>
                  <a:srgbClr val="666666"/>
                </a:solidFill>
                <a:highlight>
                  <a:srgbClr val="FFFFFF"/>
                </a:highlight>
                <a:latin typeface="Arial"/>
                <a:ea typeface="Arial"/>
                <a:cs typeface="Arial"/>
                <a:sym typeface="Arial"/>
              </a:rPr>
              <a:t>, plenty of places to stay, a variety of </a:t>
            </a:r>
            <a:r>
              <a:rPr lang="en-US" sz="1100" u="sng">
                <a:solidFill>
                  <a:schemeClr val="hlink"/>
                </a:solidFill>
                <a:highlight>
                  <a:srgbClr val="FFFFFF"/>
                </a:highlight>
                <a:latin typeface="Arial"/>
                <a:ea typeface="Arial"/>
                <a:cs typeface="Arial"/>
                <a:sym typeface="Arial"/>
                <a:hlinkClick r:id="rId6"/>
              </a:rPr>
              <a:t>dining</a:t>
            </a:r>
            <a:r>
              <a:rPr lang="en-US" sz="1100">
                <a:solidFill>
                  <a:srgbClr val="666666"/>
                </a:solidFill>
                <a:highlight>
                  <a:srgbClr val="FFFFFF"/>
                </a:highlight>
                <a:latin typeface="Arial"/>
                <a:ea typeface="Arial"/>
                <a:cs typeface="Arial"/>
                <a:sym typeface="Arial"/>
              </a:rPr>
              <a:t> and increasing </a:t>
            </a:r>
            <a:r>
              <a:rPr lang="en-US" sz="1100" u="sng">
                <a:solidFill>
                  <a:schemeClr val="hlink"/>
                </a:solidFill>
                <a:highlight>
                  <a:srgbClr val="FFFFFF"/>
                </a:highlight>
                <a:latin typeface="Arial"/>
                <a:ea typeface="Arial"/>
                <a:cs typeface="Arial"/>
                <a:sym typeface="Arial"/>
                <a:hlinkClick r:id="rId7"/>
              </a:rPr>
              <a:t>business growth</a:t>
            </a:r>
            <a:r>
              <a:rPr lang="en-US" sz="1100">
                <a:solidFill>
                  <a:srgbClr val="666666"/>
                </a:solidFill>
                <a:highlight>
                  <a:srgbClr val="FFFFFF"/>
                </a:highlight>
                <a:latin typeface="Arial"/>
                <a:ea typeface="Arial"/>
                <a:cs typeface="Arial"/>
                <a:sym typeface="Arial"/>
              </a:rPr>
              <a:t>. With a small-town feel, Findlay allows its offers the comforts of home and the excitement of a growing city.</a:t>
            </a:r>
            <a:endParaRPr/>
          </a:p>
        </p:txBody>
      </p:sp>
      <p:sp>
        <p:nvSpPr>
          <p:cNvPr id="121" name="Google Shape;121;p7:notes"/>
          <p:cNvSpPr txBox="1">
            <a:spLocks noGrp="1"/>
          </p:cNvSpPr>
          <p:nvPr>
            <p:ph type="sldNum" idx="12"/>
          </p:nvPr>
        </p:nvSpPr>
        <p:spPr>
          <a:xfrm>
            <a:off x="3979929" y="8845045"/>
            <a:ext cx="3044718" cy="465614"/>
          </a:xfrm>
          <a:prstGeom prst="rect">
            <a:avLst/>
          </a:prstGeom>
          <a:noFill/>
          <a:ln>
            <a:noFill/>
          </a:ln>
        </p:spPr>
        <p:txBody>
          <a:bodyPr spcFirstLastPara="1" wrap="square" lIns="93325" tIns="46650" rIns="93325" bIns="46650" anchor="b" anchorCtr="0">
            <a:noAutofit/>
          </a:bodyPr>
          <a:lstStyle/>
          <a:p>
            <a:pPr marL="0" lvl="0" indent="0" algn="r" rtl="0">
              <a:lnSpc>
                <a:spcPct val="100000"/>
              </a:lnSpc>
              <a:spcBef>
                <a:spcPts val="0"/>
              </a:spcBef>
              <a:spcAft>
                <a:spcPts val="0"/>
              </a:spcAft>
              <a:buClr>
                <a:schemeClr val="dk1"/>
              </a:buClr>
              <a:buSzPts val="300"/>
              <a:buFont typeface="Calibri"/>
              <a:buNone/>
            </a:pPr>
            <a:fld id="{00000000-1234-1234-1234-123412341234}" type="slidenum">
              <a:rPr lang="en-US" sz="1200">
                <a:solidFill>
                  <a:schemeClr val="dk1"/>
                </a:solidFill>
                <a:latin typeface="Calibri"/>
                <a:ea typeface="Calibri"/>
                <a:cs typeface="Calibri"/>
                <a:sym typeface="Calibri"/>
              </a:rPr>
              <a:t>6</a:t>
            </a:fld>
            <a:endParaRPr sz="1200">
              <a:solidFill>
                <a:schemeClr val="dk1"/>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11:notes"/>
          <p:cNvSpPr>
            <a:spLocks noGrp="1" noRot="1" noChangeAspect="1"/>
          </p:cNvSpPr>
          <p:nvPr>
            <p:ph type="sldImg" idx="2"/>
          </p:nvPr>
        </p:nvSpPr>
        <p:spPr>
          <a:xfrm>
            <a:off x="407988" y="698500"/>
            <a:ext cx="6210300" cy="34925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8" name="Google Shape;138;p11:notes"/>
          <p:cNvSpPr txBox="1">
            <a:spLocks noGrp="1"/>
          </p:cNvSpPr>
          <p:nvPr>
            <p:ph type="body" idx="1"/>
          </p:nvPr>
        </p:nvSpPr>
        <p:spPr>
          <a:xfrm>
            <a:off x="702628" y="4423331"/>
            <a:ext cx="5621019" cy="4190524"/>
          </a:xfrm>
          <a:prstGeom prst="rect">
            <a:avLst/>
          </a:prstGeom>
          <a:noFill/>
          <a:ln>
            <a:noFill/>
          </a:ln>
        </p:spPr>
        <p:txBody>
          <a:bodyPr spcFirstLastPara="1" wrap="square" lIns="93325" tIns="46650" rIns="93325" bIns="46650" anchor="t" anchorCtr="0">
            <a:noAutofit/>
          </a:bodyPr>
          <a:lstStyle/>
          <a:p>
            <a:pPr marL="0" lvl="0" indent="0" algn="l" rtl="0">
              <a:lnSpc>
                <a:spcPct val="100000"/>
              </a:lnSpc>
              <a:spcBef>
                <a:spcPts val="0"/>
              </a:spcBef>
              <a:spcAft>
                <a:spcPts val="0"/>
              </a:spcAft>
              <a:buSzPts val="450"/>
              <a:buNone/>
            </a:pPr>
            <a:r>
              <a:rPr lang="en-US" sz="1800" baseline="30000"/>
              <a:t>Established in 1882, the University of Findlay is known for high quality academic programs. We have a strong national and international reputation for providing high quality programs and opportunities for students to get real experience before they graduate. We have been named a “Best in the Midwest” by U.S. News and World Report for ten consecutive years. We have been named a “Best Midwestern College” by the Princeton Review and we have earned national honors the last two years for campus beauty and environmental efforts. </a:t>
            </a:r>
            <a:endParaRPr/>
          </a:p>
        </p:txBody>
      </p:sp>
      <p:sp>
        <p:nvSpPr>
          <p:cNvPr id="139" name="Google Shape;139;p11:notes"/>
          <p:cNvSpPr txBox="1">
            <a:spLocks noGrp="1"/>
          </p:cNvSpPr>
          <p:nvPr>
            <p:ph type="sldNum" idx="12"/>
          </p:nvPr>
        </p:nvSpPr>
        <p:spPr>
          <a:xfrm>
            <a:off x="3979929" y="8845045"/>
            <a:ext cx="3044718" cy="465614"/>
          </a:xfrm>
          <a:prstGeom prst="rect">
            <a:avLst/>
          </a:prstGeom>
          <a:noFill/>
          <a:ln>
            <a:noFill/>
          </a:ln>
        </p:spPr>
        <p:txBody>
          <a:bodyPr spcFirstLastPara="1" wrap="square" lIns="93325" tIns="46650" rIns="93325" bIns="46650" anchor="b" anchorCtr="0">
            <a:noAutofit/>
          </a:bodyPr>
          <a:lstStyle/>
          <a:p>
            <a:pPr marL="0" lvl="0" indent="0" algn="r" rtl="0">
              <a:lnSpc>
                <a:spcPct val="100000"/>
              </a:lnSpc>
              <a:spcBef>
                <a:spcPts val="0"/>
              </a:spcBef>
              <a:spcAft>
                <a:spcPts val="0"/>
              </a:spcAft>
              <a:buClr>
                <a:schemeClr val="dk1"/>
              </a:buClr>
              <a:buSzPts val="300"/>
              <a:buFont typeface="Calibri"/>
              <a:buNone/>
            </a:pPr>
            <a:fld id="{00000000-1234-1234-1234-123412341234}" type="slidenum">
              <a:rPr lang="en-US" sz="1200">
                <a:solidFill>
                  <a:schemeClr val="dk1"/>
                </a:solidFill>
                <a:latin typeface="Calibri"/>
                <a:ea typeface="Calibri"/>
                <a:cs typeface="Calibri"/>
                <a:sym typeface="Calibri"/>
              </a:rPr>
              <a:t>8</a:t>
            </a:fld>
            <a:endParaRPr sz="1200">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12:notes"/>
          <p:cNvSpPr>
            <a:spLocks noGrp="1" noRot="1" noChangeAspect="1"/>
          </p:cNvSpPr>
          <p:nvPr>
            <p:ph type="sldImg" idx="2"/>
          </p:nvPr>
        </p:nvSpPr>
        <p:spPr>
          <a:xfrm>
            <a:off x="407988" y="698500"/>
            <a:ext cx="6210300" cy="34925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5" name="Google Shape;145;p12:notes"/>
          <p:cNvSpPr txBox="1">
            <a:spLocks noGrp="1"/>
          </p:cNvSpPr>
          <p:nvPr>
            <p:ph type="body" idx="1"/>
          </p:nvPr>
        </p:nvSpPr>
        <p:spPr>
          <a:xfrm>
            <a:off x="702628" y="4423331"/>
            <a:ext cx="5621019" cy="4190524"/>
          </a:xfrm>
          <a:prstGeom prst="rect">
            <a:avLst/>
          </a:prstGeom>
          <a:noFill/>
          <a:ln>
            <a:noFill/>
          </a:ln>
        </p:spPr>
        <p:txBody>
          <a:bodyPr spcFirstLastPara="1" wrap="square" lIns="93325" tIns="46650" rIns="93325" bIns="46650" anchor="t" anchorCtr="0">
            <a:noAutofit/>
          </a:bodyPr>
          <a:lstStyle/>
          <a:p>
            <a:pPr marL="0" lvl="0" indent="0" algn="l" rtl="0">
              <a:lnSpc>
                <a:spcPct val="100000"/>
              </a:lnSpc>
              <a:spcBef>
                <a:spcPts val="0"/>
              </a:spcBef>
              <a:spcAft>
                <a:spcPts val="0"/>
              </a:spcAft>
              <a:buSzPts val="450"/>
              <a:buNone/>
            </a:pPr>
            <a:r>
              <a:rPr lang="en-US" sz="1800" baseline="30000"/>
              <a:t>UF offers many nationally known, outcomes-based programs that are geared to help you build the experience and network you need to be successful in your chosen career. From our Environmental, Safety and Occupational Health Program that boasts a 100% job and internship placement rate; to the College of Education’s outstanding student satisfaction performance rating and the College of Health Profession’s 99% employment rate, you will find a program at UF that you will thrive in.</a:t>
            </a:r>
            <a:endParaRPr/>
          </a:p>
        </p:txBody>
      </p:sp>
      <p:sp>
        <p:nvSpPr>
          <p:cNvPr id="146" name="Google Shape;146;p12:notes"/>
          <p:cNvSpPr txBox="1">
            <a:spLocks noGrp="1"/>
          </p:cNvSpPr>
          <p:nvPr>
            <p:ph type="sldNum" idx="12"/>
          </p:nvPr>
        </p:nvSpPr>
        <p:spPr>
          <a:xfrm>
            <a:off x="3979929" y="8845045"/>
            <a:ext cx="3044718" cy="465614"/>
          </a:xfrm>
          <a:prstGeom prst="rect">
            <a:avLst/>
          </a:prstGeom>
          <a:noFill/>
          <a:ln>
            <a:noFill/>
          </a:ln>
        </p:spPr>
        <p:txBody>
          <a:bodyPr spcFirstLastPara="1" wrap="square" lIns="93325" tIns="46650" rIns="93325" bIns="46650" anchor="b" anchorCtr="0">
            <a:noAutofit/>
          </a:bodyPr>
          <a:lstStyle/>
          <a:p>
            <a:pPr marL="0" lvl="0" indent="0" algn="r" rtl="0">
              <a:lnSpc>
                <a:spcPct val="100000"/>
              </a:lnSpc>
              <a:spcBef>
                <a:spcPts val="0"/>
              </a:spcBef>
              <a:spcAft>
                <a:spcPts val="0"/>
              </a:spcAft>
              <a:buClr>
                <a:srgbClr val="000000"/>
              </a:buClr>
              <a:buSzPts val="300"/>
              <a:buFont typeface="Calibri"/>
              <a:buNone/>
            </a:pPr>
            <a:fld id="{00000000-1234-1234-1234-123412341234}" type="slidenum">
              <a:rPr lang="en-US" sz="1200">
                <a:latin typeface="Calibri"/>
                <a:ea typeface="Calibri"/>
                <a:cs typeface="Calibri"/>
                <a:sym typeface="Calibri"/>
              </a:rPr>
              <a:t>9</a:t>
            </a:fld>
            <a:endParaRPr sz="1200">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13:notes"/>
          <p:cNvSpPr>
            <a:spLocks noGrp="1" noRot="1" noChangeAspect="1"/>
          </p:cNvSpPr>
          <p:nvPr>
            <p:ph type="sldImg" idx="2"/>
          </p:nvPr>
        </p:nvSpPr>
        <p:spPr>
          <a:xfrm>
            <a:off x="407988" y="698500"/>
            <a:ext cx="6210300" cy="34925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2" name="Google Shape;152;p13:notes"/>
          <p:cNvSpPr txBox="1">
            <a:spLocks noGrp="1"/>
          </p:cNvSpPr>
          <p:nvPr>
            <p:ph type="body" idx="1"/>
          </p:nvPr>
        </p:nvSpPr>
        <p:spPr>
          <a:xfrm>
            <a:off x="702628" y="4423331"/>
            <a:ext cx="5621019" cy="4190524"/>
          </a:xfrm>
          <a:prstGeom prst="rect">
            <a:avLst/>
          </a:prstGeom>
          <a:noFill/>
          <a:ln>
            <a:noFill/>
          </a:ln>
        </p:spPr>
        <p:txBody>
          <a:bodyPr spcFirstLastPara="1" wrap="square" lIns="93325" tIns="46650" rIns="93325" bIns="46650" anchor="t" anchorCtr="0">
            <a:noAutofit/>
          </a:bodyPr>
          <a:lstStyle/>
          <a:p>
            <a:pPr marL="0" lvl="0" indent="0" algn="l" rtl="0">
              <a:lnSpc>
                <a:spcPct val="100000"/>
              </a:lnSpc>
              <a:spcBef>
                <a:spcPts val="0"/>
              </a:spcBef>
              <a:spcAft>
                <a:spcPts val="0"/>
              </a:spcAft>
              <a:buSzPts val="450"/>
              <a:buNone/>
            </a:pPr>
            <a:r>
              <a:rPr lang="en-US" sz="1800" baseline="30000"/>
              <a:t>Established in 1882, the University of Findlay is known for high quality academic programs. We have a strong national and international reputation for providing high quality programs and opportunities for students to get real experience before they graduate. We have been named a “Best in the Midwest” by U.S. News and World Report for ten consecutive years. We have been named a “Best Midwestern College” by the Princeton Review and we have earned national honors the last two years for campus beauty and environmental efforts. </a:t>
            </a:r>
            <a:endParaRPr/>
          </a:p>
        </p:txBody>
      </p:sp>
      <p:sp>
        <p:nvSpPr>
          <p:cNvPr id="153" name="Google Shape;153;p13:notes"/>
          <p:cNvSpPr txBox="1">
            <a:spLocks noGrp="1"/>
          </p:cNvSpPr>
          <p:nvPr>
            <p:ph type="sldNum" idx="12"/>
          </p:nvPr>
        </p:nvSpPr>
        <p:spPr>
          <a:xfrm>
            <a:off x="3979929" y="8845045"/>
            <a:ext cx="3044718" cy="465614"/>
          </a:xfrm>
          <a:prstGeom prst="rect">
            <a:avLst/>
          </a:prstGeom>
          <a:noFill/>
          <a:ln>
            <a:noFill/>
          </a:ln>
        </p:spPr>
        <p:txBody>
          <a:bodyPr spcFirstLastPara="1" wrap="square" lIns="93325" tIns="46650" rIns="93325" bIns="46650" anchor="b" anchorCtr="0">
            <a:noAutofit/>
          </a:bodyPr>
          <a:lstStyle/>
          <a:p>
            <a:pPr marL="0" lvl="0" indent="0" algn="r" rtl="0">
              <a:lnSpc>
                <a:spcPct val="100000"/>
              </a:lnSpc>
              <a:spcBef>
                <a:spcPts val="0"/>
              </a:spcBef>
              <a:spcAft>
                <a:spcPts val="0"/>
              </a:spcAft>
              <a:buClr>
                <a:schemeClr val="dk1"/>
              </a:buClr>
              <a:buSzPts val="300"/>
              <a:buFont typeface="Calibri"/>
              <a:buNone/>
            </a:pPr>
            <a:fld id="{00000000-1234-1234-1234-123412341234}" type="slidenum">
              <a:rPr lang="en-US" sz="1200">
                <a:solidFill>
                  <a:schemeClr val="dk1"/>
                </a:solidFill>
                <a:latin typeface="Calibri"/>
                <a:ea typeface="Calibri"/>
                <a:cs typeface="Calibri"/>
                <a:sym typeface="Calibri"/>
              </a:rPr>
              <a:t>10</a:t>
            </a:fld>
            <a:endParaRPr sz="1200">
              <a:solidFill>
                <a:schemeClr val="dk1"/>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14:notes"/>
          <p:cNvSpPr>
            <a:spLocks noGrp="1" noRot="1" noChangeAspect="1"/>
          </p:cNvSpPr>
          <p:nvPr>
            <p:ph type="sldImg" idx="2"/>
          </p:nvPr>
        </p:nvSpPr>
        <p:spPr>
          <a:xfrm>
            <a:off x="407988" y="698500"/>
            <a:ext cx="6210300" cy="34925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1" name="Google Shape;161;p14:notes"/>
          <p:cNvSpPr txBox="1">
            <a:spLocks noGrp="1"/>
          </p:cNvSpPr>
          <p:nvPr>
            <p:ph type="body" idx="1"/>
          </p:nvPr>
        </p:nvSpPr>
        <p:spPr>
          <a:xfrm>
            <a:off x="702628" y="4423331"/>
            <a:ext cx="5621019" cy="4190524"/>
          </a:xfrm>
          <a:prstGeom prst="rect">
            <a:avLst/>
          </a:prstGeom>
          <a:noFill/>
          <a:ln>
            <a:noFill/>
          </a:ln>
        </p:spPr>
        <p:txBody>
          <a:bodyPr spcFirstLastPara="1" wrap="square" lIns="93325" tIns="46650" rIns="93325" bIns="46650" anchor="t" anchorCtr="0">
            <a:noAutofit/>
          </a:bodyPr>
          <a:lstStyle/>
          <a:p>
            <a:pPr marL="0" lvl="0" indent="0" algn="l" rtl="0">
              <a:lnSpc>
                <a:spcPct val="100000"/>
              </a:lnSpc>
              <a:spcBef>
                <a:spcPts val="0"/>
              </a:spcBef>
              <a:spcAft>
                <a:spcPts val="0"/>
              </a:spcAft>
              <a:buSzPts val="450"/>
              <a:buNone/>
            </a:pPr>
            <a:r>
              <a:rPr lang="en-US" sz="1800" baseline="30000"/>
              <a:t>Established in 1882, the University of Findlay is known for high quality academic programs. We have a strong national and international reputation for providing high quality programs and opportunities for students to get real experience before they graduate. We have been named a “Best in the Midwest” by U.S. News and World Report for ten consecutive years. We have been named a “Best Midwestern College” by the Princeton Review and we have earned national honors the last two years for campus beauty and environmental efforts. </a:t>
            </a:r>
            <a:endParaRPr/>
          </a:p>
        </p:txBody>
      </p:sp>
      <p:sp>
        <p:nvSpPr>
          <p:cNvPr id="162" name="Google Shape;162;p14:notes"/>
          <p:cNvSpPr txBox="1">
            <a:spLocks noGrp="1"/>
          </p:cNvSpPr>
          <p:nvPr>
            <p:ph type="sldNum" idx="12"/>
          </p:nvPr>
        </p:nvSpPr>
        <p:spPr>
          <a:xfrm>
            <a:off x="3979929" y="8845045"/>
            <a:ext cx="3044718" cy="465614"/>
          </a:xfrm>
          <a:prstGeom prst="rect">
            <a:avLst/>
          </a:prstGeom>
          <a:noFill/>
          <a:ln>
            <a:noFill/>
          </a:ln>
        </p:spPr>
        <p:txBody>
          <a:bodyPr spcFirstLastPara="1" wrap="square" lIns="93325" tIns="46650" rIns="93325" bIns="46650" anchor="b" anchorCtr="0">
            <a:noAutofit/>
          </a:bodyPr>
          <a:lstStyle/>
          <a:p>
            <a:pPr marL="0" lvl="0" indent="0" algn="r" rtl="0">
              <a:lnSpc>
                <a:spcPct val="100000"/>
              </a:lnSpc>
              <a:spcBef>
                <a:spcPts val="0"/>
              </a:spcBef>
              <a:spcAft>
                <a:spcPts val="0"/>
              </a:spcAft>
              <a:buClr>
                <a:schemeClr val="dk1"/>
              </a:buClr>
              <a:buSzPts val="300"/>
              <a:buFont typeface="Calibri"/>
              <a:buNone/>
            </a:pPr>
            <a:fld id="{00000000-1234-1234-1234-123412341234}" type="slidenum">
              <a:rPr lang="en-US" sz="1200">
                <a:solidFill>
                  <a:schemeClr val="dk1"/>
                </a:solidFill>
                <a:latin typeface="Calibri"/>
                <a:ea typeface="Calibri"/>
                <a:cs typeface="Calibri"/>
                <a:sym typeface="Calibri"/>
              </a:rPr>
              <a:t>11</a:t>
            </a:fld>
            <a:endParaRPr sz="1200">
              <a:solidFill>
                <a:schemeClr val="dk1"/>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16:notes"/>
          <p:cNvSpPr>
            <a:spLocks noGrp="1" noRot="1" noChangeAspect="1"/>
          </p:cNvSpPr>
          <p:nvPr>
            <p:ph type="sldImg" idx="2"/>
          </p:nvPr>
        </p:nvSpPr>
        <p:spPr>
          <a:xfrm>
            <a:off x="407988" y="698500"/>
            <a:ext cx="6210300" cy="34925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0" name="Google Shape;170;p16:notes"/>
          <p:cNvSpPr txBox="1">
            <a:spLocks noGrp="1"/>
          </p:cNvSpPr>
          <p:nvPr>
            <p:ph type="body" idx="1"/>
          </p:nvPr>
        </p:nvSpPr>
        <p:spPr>
          <a:xfrm>
            <a:off x="702628" y="4423331"/>
            <a:ext cx="5621019" cy="4190524"/>
          </a:xfrm>
          <a:prstGeom prst="rect">
            <a:avLst/>
          </a:prstGeom>
          <a:noFill/>
          <a:ln>
            <a:noFill/>
          </a:ln>
        </p:spPr>
        <p:txBody>
          <a:bodyPr spcFirstLastPara="1" wrap="square" lIns="93325" tIns="46650" rIns="93325" bIns="46650" anchor="t" anchorCtr="0">
            <a:noAutofit/>
          </a:bodyPr>
          <a:lstStyle/>
          <a:p>
            <a:pPr marL="0" lvl="0" indent="0" algn="l" rtl="0">
              <a:lnSpc>
                <a:spcPct val="100000"/>
              </a:lnSpc>
              <a:spcBef>
                <a:spcPts val="0"/>
              </a:spcBef>
              <a:spcAft>
                <a:spcPts val="0"/>
              </a:spcAft>
              <a:buSzPts val="450"/>
              <a:buNone/>
            </a:pPr>
            <a:r>
              <a:rPr lang="en-US" sz="1800" baseline="30000"/>
              <a:t>Established in 1882, the University of Findlay is known for high quality academic programs. We have a strong national and international reputation for providing high quality programs and opportunities for students to get real experience before they graduate. We have been named a “Best in the Midwest” by U.S. News and World Report for ten consecutive years. We have been named a “Best Midwestern College” by the Princeton Review and we have earned national honors the last two years for campus beauty and environmental efforts. </a:t>
            </a:r>
            <a:endParaRPr/>
          </a:p>
        </p:txBody>
      </p:sp>
      <p:sp>
        <p:nvSpPr>
          <p:cNvPr id="171" name="Google Shape;171;p16:notes"/>
          <p:cNvSpPr txBox="1">
            <a:spLocks noGrp="1"/>
          </p:cNvSpPr>
          <p:nvPr>
            <p:ph type="sldNum" idx="12"/>
          </p:nvPr>
        </p:nvSpPr>
        <p:spPr>
          <a:xfrm>
            <a:off x="3979929" y="8845045"/>
            <a:ext cx="3044718" cy="465614"/>
          </a:xfrm>
          <a:prstGeom prst="rect">
            <a:avLst/>
          </a:prstGeom>
          <a:noFill/>
          <a:ln>
            <a:noFill/>
          </a:ln>
        </p:spPr>
        <p:txBody>
          <a:bodyPr spcFirstLastPara="1" wrap="square" lIns="93325" tIns="46650" rIns="93325" bIns="46650" anchor="b" anchorCtr="0">
            <a:noAutofit/>
          </a:bodyPr>
          <a:lstStyle/>
          <a:p>
            <a:pPr marL="0" lvl="0" indent="0" algn="r" rtl="0">
              <a:lnSpc>
                <a:spcPct val="100000"/>
              </a:lnSpc>
              <a:spcBef>
                <a:spcPts val="0"/>
              </a:spcBef>
              <a:spcAft>
                <a:spcPts val="0"/>
              </a:spcAft>
              <a:buClr>
                <a:schemeClr val="dk1"/>
              </a:buClr>
              <a:buSzPts val="300"/>
              <a:buFont typeface="Calibri"/>
              <a:buNone/>
            </a:pPr>
            <a:fld id="{00000000-1234-1234-1234-123412341234}" type="slidenum">
              <a:rPr lang="en-US" sz="1200">
                <a:solidFill>
                  <a:schemeClr val="dk1"/>
                </a:solidFill>
                <a:latin typeface="Calibri"/>
                <a:ea typeface="Calibri"/>
                <a:cs typeface="Calibri"/>
                <a:sym typeface="Calibri"/>
              </a:rPr>
              <a:t>12</a:t>
            </a:fld>
            <a:endParaRPr sz="1200">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29b0f7149c1_0_8:notes"/>
          <p:cNvSpPr>
            <a:spLocks noGrp="1" noRot="1" noChangeAspect="1"/>
          </p:cNvSpPr>
          <p:nvPr>
            <p:ph type="sldImg" idx="2"/>
          </p:nvPr>
        </p:nvSpPr>
        <p:spPr>
          <a:xfrm>
            <a:off x="407988" y="698500"/>
            <a:ext cx="6210300" cy="34925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7" name="Google Shape;187;g29b0f7149c1_0_8:notes"/>
          <p:cNvSpPr txBox="1">
            <a:spLocks noGrp="1"/>
          </p:cNvSpPr>
          <p:nvPr>
            <p:ph type="body" idx="1"/>
          </p:nvPr>
        </p:nvSpPr>
        <p:spPr>
          <a:xfrm>
            <a:off x="702628" y="4423331"/>
            <a:ext cx="5621100" cy="4190400"/>
          </a:xfrm>
          <a:prstGeom prst="rect">
            <a:avLst/>
          </a:prstGeom>
          <a:noFill/>
          <a:ln>
            <a:noFill/>
          </a:ln>
        </p:spPr>
        <p:txBody>
          <a:bodyPr spcFirstLastPara="1" wrap="square" lIns="93325" tIns="93325" rIns="93325" bIns="93325" anchor="t" anchorCtr="0">
            <a:noAutofit/>
          </a:bodyPr>
          <a:lstStyle/>
          <a:p>
            <a:pPr marL="0" lvl="0" indent="0" algn="l" rtl="0">
              <a:lnSpc>
                <a:spcPct val="100000"/>
              </a:lnSpc>
              <a:spcBef>
                <a:spcPts val="0"/>
              </a:spcBef>
              <a:spcAft>
                <a:spcPts val="0"/>
              </a:spcAft>
              <a:buSzPts val="1200"/>
              <a:buNone/>
            </a:pPr>
            <a:endParaRPr dirty="0"/>
          </a:p>
        </p:txBody>
      </p:sp>
      <p:sp>
        <p:nvSpPr>
          <p:cNvPr id="188" name="Google Shape;188;g29b0f7149c1_0_8:notes"/>
          <p:cNvSpPr txBox="1">
            <a:spLocks noGrp="1"/>
          </p:cNvSpPr>
          <p:nvPr>
            <p:ph type="sldNum" idx="12"/>
          </p:nvPr>
        </p:nvSpPr>
        <p:spPr>
          <a:xfrm>
            <a:off x="3979929" y="8845045"/>
            <a:ext cx="3044700" cy="465600"/>
          </a:xfrm>
          <a:prstGeom prst="rect">
            <a:avLst/>
          </a:prstGeom>
          <a:noFill/>
          <a:ln>
            <a:noFill/>
          </a:ln>
        </p:spPr>
        <p:txBody>
          <a:bodyPr spcFirstLastPara="1" wrap="square" lIns="93325" tIns="46650" rIns="93325" bIns="46650" anchor="b" anchorCtr="0">
            <a:noAutofit/>
          </a:bodyPr>
          <a:lstStyle/>
          <a:p>
            <a:pPr marL="0" lvl="0" indent="0" algn="r" rtl="0">
              <a:lnSpc>
                <a:spcPct val="100000"/>
              </a:lnSpc>
              <a:spcBef>
                <a:spcPts val="0"/>
              </a:spcBef>
              <a:spcAft>
                <a:spcPts val="0"/>
              </a:spcAft>
              <a:buClr>
                <a:schemeClr val="dk1"/>
              </a:buClr>
              <a:buSzPts val="300"/>
              <a:buFont typeface="Calibri"/>
              <a:buNone/>
            </a:pPr>
            <a:fld id="{00000000-1234-1234-1234-123412341234}" type="slidenum">
              <a:rPr lang="en-US"/>
              <a:t>13</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p24:notes"/>
          <p:cNvSpPr>
            <a:spLocks noGrp="1" noRot="1" noChangeAspect="1"/>
          </p:cNvSpPr>
          <p:nvPr>
            <p:ph type="sldImg" idx="2"/>
          </p:nvPr>
        </p:nvSpPr>
        <p:spPr>
          <a:xfrm>
            <a:off x="407988" y="698500"/>
            <a:ext cx="6210300" cy="34925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6" name="Google Shape;196;p24:notes"/>
          <p:cNvSpPr txBox="1">
            <a:spLocks noGrp="1"/>
          </p:cNvSpPr>
          <p:nvPr>
            <p:ph type="body" idx="1"/>
          </p:nvPr>
        </p:nvSpPr>
        <p:spPr>
          <a:xfrm>
            <a:off x="702628" y="4423331"/>
            <a:ext cx="5621019" cy="4190524"/>
          </a:xfrm>
          <a:prstGeom prst="rect">
            <a:avLst/>
          </a:prstGeom>
          <a:noFill/>
          <a:ln>
            <a:noFill/>
          </a:ln>
        </p:spPr>
        <p:txBody>
          <a:bodyPr spcFirstLastPara="1" wrap="square" lIns="93325" tIns="46650" rIns="93325" bIns="46650" anchor="t" anchorCtr="0">
            <a:noAutofit/>
          </a:bodyPr>
          <a:lstStyle/>
          <a:p>
            <a:pPr marL="0" lvl="0" indent="0" algn="l" rtl="0">
              <a:lnSpc>
                <a:spcPct val="100000"/>
              </a:lnSpc>
              <a:spcBef>
                <a:spcPts val="0"/>
              </a:spcBef>
              <a:spcAft>
                <a:spcPts val="0"/>
              </a:spcAft>
              <a:buSzPts val="450"/>
              <a:buNone/>
            </a:pPr>
            <a:r>
              <a:rPr lang="en-US" sz="1800" baseline="30000"/>
              <a:t>Established in 1882, the University of Findlay is known for high quality academic programs. We have a strong national and international reputation for providing high quality programs and opportunities for students to get real experience before they graduate. We have been named a “Best in the Midwest” by U.S. News and World Report for ten consecutive years. We have been named a “Best Midwestern College” by the Princeton Review and we have earned national honors the last two years for campus beauty and environmental efforts. </a:t>
            </a:r>
            <a:endParaRPr/>
          </a:p>
        </p:txBody>
      </p:sp>
      <p:sp>
        <p:nvSpPr>
          <p:cNvPr id="197" name="Google Shape;197;p24:notes"/>
          <p:cNvSpPr txBox="1">
            <a:spLocks noGrp="1"/>
          </p:cNvSpPr>
          <p:nvPr>
            <p:ph type="sldNum" idx="12"/>
          </p:nvPr>
        </p:nvSpPr>
        <p:spPr>
          <a:xfrm>
            <a:off x="3979929" y="8845045"/>
            <a:ext cx="3044718" cy="465614"/>
          </a:xfrm>
          <a:prstGeom prst="rect">
            <a:avLst/>
          </a:prstGeom>
          <a:noFill/>
          <a:ln>
            <a:noFill/>
          </a:ln>
        </p:spPr>
        <p:txBody>
          <a:bodyPr spcFirstLastPara="1" wrap="square" lIns="93325" tIns="46650" rIns="93325" bIns="46650" anchor="b" anchorCtr="0">
            <a:noAutofit/>
          </a:bodyPr>
          <a:lstStyle/>
          <a:p>
            <a:pPr marL="0" lvl="0" indent="0" algn="r" rtl="0">
              <a:lnSpc>
                <a:spcPct val="100000"/>
              </a:lnSpc>
              <a:spcBef>
                <a:spcPts val="0"/>
              </a:spcBef>
              <a:spcAft>
                <a:spcPts val="0"/>
              </a:spcAft>
              <a:buClr>
                <a:schemeClr val="dk1"/>
              </a:buClr>
              <a:buSzPts val="300"/>
              <a:buFont typeface="Calibri"/>
              <a:buNone/>
            </a:pPr>
            <a:fld id="{00000000-1234-1234-1234-123412341234}" type="slidenum">
              <a:rPr lang="en-US" sz="1200">
                <a:solidFill>
                  <a:schemeClr val="dk1"/>
                </a:solidFill>
                <a:latin typeface="Calibri"/>
                <a:ea typeface="Calibri"/>
                <a:cs typeface="Calibri"/>
                <a:sym typeface="Calibri"/>
              </a:rPr>
              <a:t>14</a:t>
            </a:fld>
            <a:endParaRPr sz="1200">
              <a:solidFill>
                <a:schemeClr val="dk1"/>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g345e99acf72_0_0:notes"/>
          <p:cNvSpPr>
            <a:spLocks noGrp="1" noRot="1" noChangeAspect="1"/>
          </p:cNvSpPr>
          <p:nvPr>
            <p:ph type="sldImg" idx="2"/>
          </p:nvPr>
        </p:nvSpPr>
        <p:spPr>
          <a:xfrm>
            <a:off x="407988" y="698500"/>
            <a:ext cx="6210300" cy="34925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4" name="Google Shape;204;g345e99acf72_0_0:notes"/>
          <p:cNvSpPr txBox="1">
            <a:spLocks noGrp="1"/>
          </p:cNvSpPr>
          <p:nvPr>
            <p:ph type="body" idx="1"/>
          </p:nvPr>
        </p:nvSpPr>
        <p:spPr>
          <a:xfrm>
            <a:off x="702628" y="4423331"/>
            <a:ext cx="5621100" cy="4190400"/>
          </a:xfrm>
          <a:prstGeom prst="rect">
            <a:avLst/>
          </a:prstGeom>
        </p:spPr>
        <p:txBody>
          <a:bodyPr spcFirstLastPara="1" wrap="square" lIns="93325" tIns="93325" rIns="93325" bIns="93325" anchor="t" anchorCtr="0">
            <a:noAutofit/>
          </a:bodyPr>
          <a:lstStyle/>
          <a:p>
            <a:pPr marL="0" lvl="0" indent="0" algn="l" rtl="0">
              <a:spcBef>
                <a:spcPts val="0"/>
              </a:spcBef>
              <a:spcAft>
                <a:spcPts val="0"/>
              </a:spcAft>
              <a:buNone/>
            </a:pPr>
            <a:endParaRPr/>
          </a:p>
        </p:txBody>
      </p:sp>
      <p:sp>
        <p:nvSpPr>
          <p:cNvPr id="205" name="Google Shape;205;g345e99acf72_0_0:notes"/>
          <p:cNvSpPr txBox="1">
            <a:spLocks noGrp="1"/>
          </p:cNvSpPr>
          <p:nvPr>
            <p:ph type="sldNum" idx="12"/>
          </p:nvPr>
        </p:nvSpPr>
        <p:spPr>
          <a:xfrm>
            <a:off x="3979929" y="8845045"/>
            <a:ext cx="3044700" cy="465600"/>
          </a:xfrm>
          <a:prstGeom prst="rect">
            <a:avLst/>
          </a:prstGeom>
        </p:spPr>
        <p:txBody>
          <a:bodyPr spcFirstLastPara="1" wrap="square" lIns="93325" tIns="46650" rIns="93325" bIns="46650" anchor="b" anchorCtr="0">
            <a:noAutofit/>
          </a:bodyPr>
          <a:lstStyle/>
          <a:p>
            <a:pPr marL="0" lvl="0" indent="0" algn="r" rtl="0">
              <a:spcBef>
                <a:spcPts val="0"/>
              </a:spcBef>
              <a:spcAft>
                <a:spcPts val="0"/>
              </a:spcAft>
              <a:buClr>
                <a:schemeClr val="dk1"/>
              </a:buClr>
              <a:buSzPts val="300"/>
              <a:buFont typeface="Calibri"/>
              <a:buNone/>
            </a:pPr>
            <a:fld id="{00000000-1234-1234-1234-123412341234}" type="slidenum">
              <a:rPr lang="en-US"/>
              <a:t>15</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p49:notes"/>
          <p:cNvSpPr>
            <a:spLocks noGrp="1" noRot="1" noChangeAspect="1"/>
          </p:cNvSpPr>
          <p:nvPr>
            <p:ph type="sldImg" idx="2"/>
          </p:nvPr>
        </p:nvSpPr>
        <p:spPr>
          <a:xfrm>
            <a:off x="407988" y="698500"/>
            <a:ext cx="6210300" cy="34925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4" name="Google Shape;224;p49:notes"/>
          <p:cNvSpPr txBox="1">
            <a:spLocks noGrp="1"/>
          </p:cNvSpPr>
          <p:nvPr>
            <p:ph type="body" idx="1"/>
          </p:nvPr>
        </p:nvSpPr>
        <p:spPr>
          <a:xfrm>
            <a:off x="702628" y="4423331"/>
            <a:ext cx="5621019" cy="4190524"/>
          </a:xfrm>
          <a:prstGeom prst="rect">
            <a:avLst/>
          </a:prstGeom>
          <a:noFill/>
          <a:ln>
            <a:noFill/>
          </a:ln>
        </p:spPr>
        <p:txBody>
          <a:bodyPr spcFirstLastPara="1" wrap="square" lIns="93325" tIns="46650" rIns="93325" bIns="46650" anchor="t" anchorCtr="0">
            <a:noAutofit/>
          </a:bodyPr>
          <a:lstStyle/>
          <a:p>
            <a:pPr marL="0" lvl="0" indent="0" algn="l" rtl="0">
              <a:lnSpc>
                <a:spcPct val="100000"/>
              </a:lnSpc>
              <a:spcBef>
                <a:spcPts val="0"/>
              </a:spcBef>
              <a:spcAft>
                <a:spcPts val="0"/>
              </a:spcAft>
              <a:buSzPts val="450"/>
              <a:buNone/>
            </a:pPr>
            <a:r>
              <a:rPr lang="en-US" sz="1800" baseline="30000"/>
              <a:t>UF offers many nationally known, outcomes-based programs that are geared to help you build the experience and network you need to be successful in your chosen career. From our Environmental, Safety and Occupational Health Program that boasts a 100% job and internship placement rate; to the College of Education’s outstanding student satisfaction performance rating and the College of Health Profession’s 99% employment rate, you will find a program at UF that you will thrive in.</a:t>
            </a:r>
            <a:endParaRPr/>
          </a:p>
        </p:txBody>
      </p:sp>
      <p:sp>
        <p:nvSpPr>
          <p:cNvPr id="225" name="Google Shape;225;p49:notes"/>
          <p:cNvSpPr txBox="1">
            <a:spLocks noGrp="1"/>
          </p:cNvSpPr>
          <p:nvPr>
            <p:ph type="sldNum" idx="12"/>
          </p:nvPr>
        </p:nvSpPr>
        <p:spPr>
          <a:xfrm>
            <a:off x="3979929" y="8845045"/>
            <a:ext cx="3044718" cy="465614"/>
          </a:xfrm>
          <a:prstGeom prst="rect">
            <a:avLst/>
          </a:prstGeom>
          <a:noFill/>
          <a:ln>
            <a:noFill/>
          </a:ln>
        </p:spPr>
        <p:txBody>
          <a:bodyPr spcFirstLastPara="1" wrap="square" lIns="93325" tIns="46650" rIns="93325" bIns="46650" anchor="b" anchorCtr="0">
            <a:noAutofit/>
          </a:bodyPr>
          <a:lstStyle/>
          <a:p>
            <a:pPr marL="0" lvl="0" indent="0" algn="r" rtl="0">
              <a:lnSpc>
                <a:spcPct val="100000"/>
              </a:lnSpc>
              <a:spcBef>
                <a:spcPts val="0"/>
              </a:spcBef>
              <a:spcAft>
                <a:spcPts val="0"/>
              </a:spcAft>
              <a:buClr>
                <a:srgbClr val="000000"/>
              </a:buClr>
              <a:buSzPts val="300"/>
              <a:buFont typeface="Calibri"/>
              <a:buNone/>
            </a:pPr>
            <a:fld id="{00000000-1234-1234-1234-123412341234}" type="slidenum">
              <a:rPr lang="en-US" sz="1200">
                <a:latin typeface="Calibri"/>
                <a:ea typeface="Calibri"/>
                <a:cs typeface="Calibri"/>
                <a:sym typeface="Calibri"/>
              </a:rPr>
              <a:t>17</a:t>
            </a:fld>
            <a:endParaRPr sz="1200">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p21:notes"/>
          <p:cNvSpPr>
            <a:spLocks noGrp="1" noRot="1" noChangeAspect="1"/>
          </p:cNvSpPr>
          <p:nvPr>
            <p:ph type="sldImg" idx="2"/>
          </p:nvPr>
        </p:nvSpPr>
        <p:spPr>
          <a:xfrm>
            <a:off x="407988" y="698500"/>
            <a:ext cx="6210300" cy="34925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1" name="Google Shape;231;p21:notes"/>
          <p:cNvSpPr txBox="1">
            <a:spLocks noGrp="1"/>
          </p:cNvSpPr>
          <p:nvPr>
            <p:ph type="body" idx="1"/>
          </p:nvPr>
        </p:nvSpPr>
        <p:spPr>
          <a:xfrm>
            <a:off x="702628" y="4423331"/>
            <a:ext cx="5621019" cy="4190524"/>
          </a:xfrm>
          <a:prstGeom prst="rect">
            <a:avLst/>
          </a:prstGeom>
          <a:noFill/>
          <a:ln>
            <a:noFill/>
          </a:ln>
        </p:spPr>
        <p:txBody>
          <a:bodyPr spcFirstLastPara="1" wrap="square" lIns="93325" tIns="46650" rIns="93325" bIns="46650" anchor="t" anchorCtr="0">
            <a:noAutofit/>
          </a:bodyPr>
          <a:lstStyle/>
          <a:p>
            <a:pPr marL="0" lvl="0" indent="0" algn="l" rtl="0">
              <a:lnSpc>
                <a:spcPct val="100000"/>
              </a:lnSpc>
              <a:spcBef>
                <a:spcPts val="0"/>
              </a:spcBef>
              <a:spcAft>
                <a:spcPts val="0"/>
              </a:spcAft>
              <a:buSzPts val="450"/>
              <a:buNone/>
            </a:pPr>
            <a:r>
              <a:rPr lang="en-US" sz="1800" baseline="30000"/>
              <a:t>Findlay has an undergraduate student body of 2,900 with 1,200 of them living on campus. With robust campus life programming and living and learning environments that range from traditional residence halls to apartments and houses, the experiences that are created and shared bond out students together long after graduation.</a:t>
            </a:r>
            <a:endParaRPr/>
          </a:p>
        </p:txBody>
      </p:sp>
      <p:sp>
        <p:nvSpPr>
          <p:cNvPr id="232" name="Google Shape;232;p21:notes"/>
          <p:cNvSpPr txBox="1">
            <a:spLocks noGrp="1"/>
          </p:cNvSpPr>
          <p:nvPr>
            <p:ph type="sldNum" idx="12"/>
          </p:nvPr>
        </p:nvSpPr>
        <p:spPr>
          <a:xfrm>
            <a:off x="3979929" y="8845045"/>
            <a:ext cx="3044718" cy="465614"/>
          </a:xfrm>
          <a:prstGeom prst="rect">
            <a:avLst/>
          </a:prstGeom>
          <a:noFill/>
          <a:ln>
            <a:noFill/>
          </a:ln>
        </p:spPr>
        <p:txBody>
          <a:bodyPr spcFirstLastPara="1" wrap="square" lIns="93325" tIns="46650" rIns="93325" bIns="46650" anchor="b" anchorCtr="0">
            <a:noAutofit/>
          </a:bodyPr>
          <a:lstStyle/>
          <a:p>
            <a:pPr marL="0" lvl="0" indent="0" algn="r" rtl="0">
              <a:lnSpc>
                <a:spcPct val="100000"/>
              </a:lnSpc>
              <a:spcBef>
                <a:spcPts val="0"/>
              </a:spcBef>
              <a:spcAft>
                <a:spcPts val="0"/>
              </a:spcAft>
              <a:buClr>
                <a:schemeClr val="dk1"/>
              </a:buClr>
              <a:buSzPts val="300"/>
              <a:buFont typeface="Calibri"/>
              <a:buNone/>
            </a:pPr>
            <a:fld id="{00000000-1234-1234-1234-123412341234}" type="slidenum">
              <a:rPr lang="en-US" sz="1200">
                <a:solidFill>
                  <a:schemeClr val="dk1"/>
                </a:solidFill>
                <a:latin typeface="Calibri"/>
                <a:ea typeface="Calibri"/>
                <a:cs typeface="Calibri"/>
                <a:sym typeface="Calibri"/>
              </a:rPr>
              <a:t>18</a:t>
            </a:fld>
            <a:endParaRPr sz="1200">
              <a:solidFill>
                <a:schemeClr val="dk1"/>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g29599e69f02_0_0:notes"/>
          <p:cNvSpPr>
            <a:spLocks noGrp="1" noRot="1" noChangeAspect="1"/>
          </p:cNvSpPr>
          <p:nvPr>
            <p:ph type="sldImg" idx="2"/>
          </p:nvPr>
        </p:nvSpPr>
        <p:spPr>
          <a:xfrm>
            <a:off x="407988" y="698500"/>
            <a:ext cx="6210300" cy="34925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9" name="Google Shape;239;g29599e69f02_0_0:notes"/>
          <p:cNvSpPr txBox="1">
            <a:spLocks noGrp="1"/>
          </p:cNvSpPr>
          <p:nvPr>
            <p:ph type="body" idx="1"/>
          </p:nvPr>
        </p:nvSpPr>
        <p:spPr>
          <a:xfrm>
            <a:off x="702628" y="4423331"/>
            <a:ext cx="5621100" cy="4190400"/>
          </a:xfrm>
          <a:prstGeom prst="rect">
            <a:avLst/>
          </a:prstGeom>
          <a:noFill/>
          <a:ln>
            <a:noFill/>
          </a:ln>
        </p:spPr>
        <p:txBody>
          <a:bodyPr spcFirstLastPara="1" wrap="square" lIns="93325" tIns="93325" rIns="93325" bIns="93325" anchor="t" anchorCtr="0">
            <a:noAutofit/>
          </a:bodyPr>
          <a:lstStyle/>
          <a:p>
            <a:pPr marL="0" lvl="0" indent="0" algn="l" rtl="0">
              <a:lnSpc>
                <a:spcPct val="100000"/>
              </a:lnSpc>
              <a:spcBef>
                <a:spcPts val="0"/>
              </a:spcBef>
              <a:spcAft>
                <a:spcPts val="0"/>
              </a:spcAft>
              <a:buSzPts val="1200"/>
              <a:buNone/>
            </a:pPr>
            <a:endParaRPr/>
          </a:p>
        </p:txBody>
      </p:sp>
      <p:sp>
        <p:nvSpPr>
          <p:cNvPr id="240" name="Google Shape;240;g29599e69f02_0_0:notes"/>
          <p:cNvSpPr txBox="1">
            <a:spLocks noGrp="1"/>
          </p:cNvSpPr>
          <p:nvPr>
            <p:ph type="sldNum" idx="12"/>
          </p:nvPr>
        </p:nvSpPr>
        <p:spPr>
          <a:xfrm>
            <a:off x="3979929" y="8845045"/>
            <a:ext cx="3044700" cy="465600"/>
          </a:xfrm>
          <a:prstGeom prst="rect">
            <a:avLst/>
          </a:prstGeom>
          <a:noFill/>
          <a:ln>
            <a:noFill/>
          </a:ln>
        </p:spPr>
        <p:txBody>
          <a:bodyPr spcFirstLastPara="1" wrap="square" lIns="93325" tIns="46650" rIns="93325" bIns="46650" anchor="b" anchorCtr="0">
            <a:noAutofit/>
          </a:bodyPr>
          <a:lstStyle/>
          <a:p>
            <a:pPr marL="0" lvl="0" indent="0" algn="r" rtl="0">
              <a:lnSpc>
                <a:spcPct val="100000"/>
              </a:lnSpc>
              <a:spcBef>
                <a:spcPts val="0"/>
              </a:spcBef>
              <a:spcAft>
                <a:spcPts val="0"/>
              </a:spcAft>
              <a:buClr>
                <a:schemeClr val="dk1"/>
              </a:buClr>
              <a:buSzPts val="300"/>
              <a:buFont typeface="Calibri"/>
              <a:buNone/>
            </a:pPr>
            <a:fld id="{00000000-1234-1234-1234-123412341234}" type="slidenum">
              <a:rPr lang="en-US"/>
              <a:t>19</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g29599e69f02_0_7:notes"/>
          <p:cNvSpPr>
            <a:spLocks noGrp="1" noRot="1" noChangeAspect="1"/>
          </p:cNvSpPr>
          <p:nvPr>
            <p:ph type="sldImg" idx="2"/>
          </p:nvPr>
        </p:nvSpPr>
        <p:spPr>
          <a:xfrm>
            <a:off x="407988" y="698500"/>
            <a:ext cx="6210300" cy="34925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7" name="Google Shape;247;g29599e69f02_0_7:notes"/>
          <p:cNvSpPr txBox="1">
            <a:spLocks noGrp="1"/>
          </p:cNvSpPr>
          <p:nvPr>
            <p:ph type="body" idx="1"/>
          </p:nvPr>
        </p:nvSpPr>
        <p:spPr>
          <a:xfrm>
            <a:off x="702628" y="4423331"/>
            <a:ext cx="5621100" cy="4190400"/>
          </a:xfrm>
          <a:prstGeom prst="rect">
            <a:avLst/>
          </a:prstGeom>
          <a:noFill/>
          <a:ln>
            <a:noFill/>
          </a:ln>
        </p:spPr>
        <p:txBody>
          <a:bodyPr spcFirstLastPara="1" wrap="square" lIns="93325" tIns="93325" rIns="93325" bIns="93325" anchor="t" anchorCtr="0">
            <a:noAutofit/>
          </a:bodyPr>
          <a:lstStyle/>
          <a:p>
            <a:pPr marL="0" lvl="0" indent="0" algn="l" rtl="0">
              <a:lnSpc>
                <a:spcPct val="100000"/>
              </a:lnSpc>
              <a:spcBef>
                <a:spcPts val="0"/>
              </a:spcBef>
              <a:spcAft>
                <a:spcPts val="0"/>
              </a:spcAft>
              <a:buSzPts val="1200"/>
              <a:buNone/>
            </a:pPr>
            <a:endParaRPr/>
          </a:p>
        </p:txBody>
      </p:sp>
      <p:sp>
        <p:nvSpPr>
          <p:cNvPr id="248" name="Google Shape;248;g29599e69f02_0_7:notes"/>
          <p:cNvSpPr txBox="1">
            <a:spLocks noGrp="1"/>
          </p:cNvSpPr>
          <p:nvPr>
            <p:ph type="sldNum" idx="12"/>
          </p:nvPr>
        </p:nvSpPr>
        <p:spPr>
          <a:xfrm>
            <a:off x="3979929" y="8845045"/>
            <a:ext cx="3044700" cy="465600"/>
          </a:xfrm>
          <a:prstGeom prst="rect">
            <a:avLst/>
          </a:prstGeom>
          <a:noFill/>
          <a:ln>
            <a:noFill/>
          </a:ln>
        </p:spPr>
        <p:txBody>
          <a:bodyPr spcFirstLastPara="1" wrap="square" lIns="93325" tIns="46650" rIns="93325" bIns="46650" anchor="b" anchorCtr="0">
            <a:noAutofit/>
          </a:bodyPr>
          <a:lstStyle/>
          <a:p>
            <a:pPr marL="0" lvl="0" indent="0" algn="r" rtl="0">
              <a:lnSpc>
                <a:spcPct val="100000"/>
              </a:lnSpc>
              <a:spcBef>
                <a:spcPts val="0"/>
              </a:spcBef>
              <a:spcAft>
                <a:spcPts val="0"/>
              </a:spcAft>
              <a:buClr>
                <a:schemeClr val="dk1"/>
              </a:buClr>
              <a:buSzPts val="300"/>
              <a:buFont typeface="Calibri"/>
              <a:buNone/>
            </a:pPr>
            <a:fld id="{00000000-1234-1234-1234-123412341234}" type="slidenum">
              <a:rPr lang="en-US"/>
              <a:t>20</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Google Shape;281;p51:notes"/>
          <p:cNvSpPr>
            <a:spLocks noGrp="1" noRot="1" noChangeAspect="1"/>
          </p:cNvSpPr>
          <p:nvPr>
            <p:ph type="sldImg" idx="2"/>
          </p:nvPr>
        </p:nvSpPr>
        <p:spPr>
          <a:xfrm>
            <a:off x="407988" y="698500"/>
            <a:ext cx="6210300" cy="34925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2" name="Google Shape;282;p51:notes"/>
          <p:cNvSpPr txBox="1">
            <a:spLocks noGrp="1"/>
          </p:cNvSpPr>
          <p:nvPr>
            <p:ph type="body" idx="1"/>
          </p:nvPr>
        </p:nvSpPr>
        <p:spPr>
          <a:xfrm>
            <a:off x="702628" y="4423331"/>
            <a:ext cx="5621019" cy="4190524"/>
          </a:xfrm>
          <a:prstGeom prst="rect">
            <a:avLst/>
          </a:prstGeom>
          <a:noFill/>
          <a:ln>
            <a:noFill/>
          </a:ln>
        </p:spPr>
        <p:txBody>
          <a:bodyPr spcFirstLastPara="1" wrap="square" lIns="93325" tIns="46650" rIns="93325" bIns="46650" anchor="t" anchorCtr="0">
            <a:noAutofit/>
          </a:bodyPr>
          <a:lstStyle/>
          <a:p>
            <a:pPr marL="0" lvl="0" indent="0" algn="l" rtl="0">
              <a:lnSpc>
                <a:spcPct val="100000"/>
              </a:lnSpc>
              <a:spcBef>
                <a:spcPts val="0"/>
              </a:spcBef>
              <a:spcAft>
                <a:spcPts val="0"/>
              </a:spcAft>
              <a:buSzPts val="450"/>
              <a:buNone/>
            </a:pPr>
            <a:r>
              <a:rPr lang="en-US" sz="1800" baseline="30000"/>
              <a:t>Established in 1882, the University of Findlay is known for high quality academic programs. We have a strong national and international reputation for providing high quality programs and opportunities for students to get real experience before they graduate. We have been named a “Best in the Midwest” by U.S. News and World Report for ten consecutive years. We have been named a “Best Midwestern College” by the Princeton Review and we have earned national honors the last two years for campus beauty and environmental efforts. </a:t>
            </a:r>
            <a:endParaRPr/>
          </a:p>
        </p:txBody>
      </p:sp>
      <p:sp>
        <p:nvSpPr>
          <p:cNvPr id="283" name="Google Shape;283;p51:notes"/>
          <p:cNvSpPr txBox="1">
            <a:spLocks noGrp="1"/>
          </p:cNvSpPr>
          <p:nvPr>
            <p:ph type="sldNum" idx="12"/>
          </p:nvPr>
        </p:nvSpPr>
        <p:spPr>
          <a:xfrm>
            <a:off x="3979929" y="8845045"/>
            <a:ext cx="3044718" cy="465614"/>
          </a:xfrm>
          <a:prstGeom prst="rect">
            <a:avLst/>
          </a:prstGeom>
          <a:noFill/>
          <a:ln>
            <a:noFill/>
          </a:ln>
        </p:spPr>
        <p:txBody>
          <a:bodyPr spcFirstLastPara="1" wrap="square" lIns="93325" tIns="46650" rIns="93325" bIns="46650" anchor="b" anchorCtr="0">
            <a:noAutofit/>
          </a:bodyPr>
          <a:lstStyle/>
          <a:p>
            <a:pPr marL="0" lvl="0" indent="0" algn="r" rtl="0">
              <a:lnSpc>
                <a:spcPct val="100000"/>
              </a:lnSpc>
              <a:spcBef>
                <a:spcPts val="0"/>
              </a:spcBef>
              <a:spcAft>
                <a:spcPts val="0"/>
              </a:spcAft>
              <a:buClr>
                <a:schemeClr val="dk1"/>
              </a:buClr>
              <a:buSzPts val="300"/>
              <a:buFont typeface="Calibri"/>
              <a:buNone/>
            </a:pPr>
            <a:fld id="{00000000-1234-1234-1234-123412341234}" type="slidenum">
              <a:rPr lang="en-US" sz="1200">
                <a:solidFill>
                  <a:schemeClr val="dk1"/>
                </a:solidFill>
                <a:latin typeface="Calibri"/>
                <a:ea typeface="Calibri"/>
                <a:cs typeface="Calibri"/>
                <a:sym typeface="Calibri"/>
              </a:rPr>
              <a:t>21</a:t>
            </a:fld>
            <a:endParaRPr sz="1200">
              <a:solidFill>
                <a:schemeClr val="dk1"/>
              </a:solidFill>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p36:notes"/>
          <p:cNvSpPr>
            <a:spLocks noGrp="1" noRot="1" noChangeAspect="1"/>
          </p:cNvSpPr>
          <p:nvPr>
            <p:ph type="sldImg" idx="2"/>
          </p:nvPr>
        </p:nvSpPr>
        <p:spPr>
          <a:xfrm>
            <a:off x="407988" y="698500"/>
            <a:ext cx="6210300" cy="34925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5" name="Google Shape;315;p36:notes"/>
          <p:cNvSpPr txBox="1">
            <a:spLocks noGrp="1"/>
          </p:cNvSpPr>
          <p:nvPr>
            <p:ph type="body" idx="1"/>
          </p:nvPr>
        </p:nvSpPr>
        <p:spPr>
          <a:xfrm>
            <a:off x="702628" y="4423331"/>
            <a:ext cx="5621019" cy="4190524"/>
          </a:xfrm>
          <a:prstGeom prst="rect">
            <a:avLst/>
          </a:prstGeom>
          <a:noFill/>
          <a:ln>
            <a:noFill/>
          </a:ln>
        </p:spPr>
        <p:txBody>
          <a:bodyPr spcFirstLastPara="1" wrap="square" lIns="93325" tIns="93325" rIns="93325" bIns="93325" anchor="t" anchorCtr="0">
            <a:noAutofit/>
          </a:bodyPr>
          <a:lstStyle/>
          <a:p>
            <a:pPr marL="0" marR="0" lvl="0" indent="0" algn="l" rtl="0">
              <a:lnSpc>
                <a:spcPct val="100000"/>
              </a:lnSpc>
              <a:spcBef>
                <a:spcPts val="0"/>
              </a:spcBef>
              <a:spcAft>
                <a:spcPts val="0"/>
              </a:spcAft>
              <a:buClr>
                <a:schemeClr val="dk1"/>
              </a:buClr>
              <a:buSzPts val="1200"/>
              <a:buFont typeface="Calibri"/>
              <a:buNone/>
            </a:pPr>
            <a:endParaRPr/>
          </a:p>
        </p:txBody>
      </p:sp>
      <p:sp>
        <p:nvSpPr>
          <p:cNvPr id="316" name="Google Shape;316;p36:notes"/>
          <p:cNvSpPr txBox="1">
            <a:spLocks noGrp="1"/>
          </p:cNvSpPr>
          <p:nvPr>
            <p:ph type="sldNum" idx="12"/>
          </p:nvPr>
        </p:nvSpPr>
        <p:spPr>
          <a:xfrm>
            <a:off x="3979929" y="8845045"/>
            <a:ext cx="3044718" cy="465614"/>
          </a:xfrm>
          <a:prstGeom prst="rect">
            <a:avLst/>
          </a:prstGeom>
          <a:noFill/>
          <a:ln>
            <a:noFill/>
          </a:ln>
        </p:spPr>
        <p:txBody>
          <a:bodyPr spcFirstLastPara="1" wrap="square" lIns="93325" tIns="46650" rIns="93325" bIns="46650" anchor="b" anchorCtr="0">
            <a:noAutofit/>
          </a:bodyPr>
          <a:lstStyle/>
          <a:p>
            <a:pPr marL="0" lvl="0" indent="0" algn="r" rtl="0">
              <a:lnSpc>
                <a:spcPct val="100000"/>
              </a:lnSpc>
              <a:spcBef>
                <a:spcPts val="0"/>
              </a:spcBef>
              <a:spcAft>
                <a:spcPts val="0"/>
              </a:spcAft>
              <a:buClr>
                <a:schemeClr val="dk1"/>
              </a:buClr>
              <a:buSzPts val="300"/>
              <a:buFont typeface="Calibri"/>
              <a:buNone/>
            </a:pPr>
            <a:fld id="{00000000-1234-1234-1234-123412341234}" type="slidenum">
              <a:rPr lang="en-US" sz="1200">
                <a:solidFill>
                  <a:schemeClr val="dk1"/>
                </a:solidFill>
                <a:latin typeface="Calibri"/>
                <a:ea typeface="Calibri"/>
                <a:cs typeface="Calibri"/>
                <a:sym typeface="Calibri"/>
              </a:rPr>
              <a:t>29</a:t>
            </a:fld>
            <a:endParaRPr sz="1200">
              <a:solidFill>
                <a:schemeClr val="dk1"/>
              </a:solidFill>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38"/>
          <p:cNvSpPr txBox="1">
            <a:spLocks noGrp="1"/>
          </p:cNvSpPr>
          <p:nvPr>
            <p:ph type="ctrTitle"/>
          </p:nvPr>
        </p:nvSpPr>
        <p:spPr>
          <a:xfrm>
            <a:off x="685800" y="1597819"/>
            <a:ext cx="7772400" cy="1102517"/>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lgn="l">
              <a:lnSpc>
                <a:spcPct val="100000"/>
              </a:lnSpc>
              <a:spcBef>
                <a:spcPts val="0"/>
              </a:spcBef>
              <a:spcAft>
                <a:spcPts val="0"/>
              </a:spcAft>
              <a:buSzPts val="1800"/>
              <a:buFont typeface="Arial"/>
              <a:buNone/>
              <a:defRPr sz="1800"/>
            </a:lvl2pPr>
            <a:lvl3pPr lvl="2" algn="l">
              <a:lnSpc>
                <a:spcPct val="100000"/>
              </a:lnSpc>
              <a:spcBef>
                <a:spcPts val="0"/>
              </a:spcBef>
              <a:spcAft>
                <a:spcPts val="0"/>
              </a:spcAft>
              <a:buSzPts val="1800"/>
              <a:buFont typeface="Arial"/>
              <a:buNone/>
              <a:defRPr sz="1800"/>
            </a:lvl3pPr>
            <a:lvl4pPr lvl="3" algn="l">
              <a:lnSpc>
                <a:spcPct val="100000"/>
              </a:lnSpc>
              <a:spcBef>
                <a:spcPts val="0"/>
              </a:spcBef>
              <a:spcAft>
                <a:spcPts val="0"/>
              </a:spcAft>
              <a:buSzPts val="1800"/>
              <a:buFont typeface="Arial"/>
              <a:buNone/>
              <a:defRPr sz="1800"/>
            </a:lvl4pPr>
            <a:lvl5pPr lvl="4" algn="l">
              <a:lnSpc>
                <a:spcPct val="100000"/>
              </a:lnSpc>
              <a:spcBef>
                <a:spcPts val="0"/>
              </a:spcBef>
              <a:spcAft>
                <a:spcPts val="0"/>
              </a:spcAft>
              <a:buSzPts val="1800"/>
              <a:buFont typeface="Arial"/>
              <a:buNone/>
              <a:defRPr sz="1800"/>
            </a:lvl5pPr>
            <a:lvl6pPr lvl="5" algn="l">
              <a:lnSpc>
                <a:spcPct val="100000"/>
              </a:lnSpc>
              <a:spcBef>
                <a:spcPts val="0"/>
              </a:spcBef>
              <a:spcAft>
                <a:spcPts val="0"/>
              </a:spcAft>
              <a:buSzPts val="1800"/>
              <a:buFont typeface="Arial"/>
              <a:buNone/>
              <a:defRPr sz="1800"/>
            </a:lvl6pPr>
            <a:lvl7pPr lvl="6" algn="l">
              <a:lnSpc>
                <a:spcPct val="100000"/>
              </a:lnSpc>
              <a:spcBef>
                <a:spcPts val="0"/>
              </a:spcBef>
              <a:spcAft>
                <a:spcPts val="0"/>
              </a:spcAft>
              <a:buSzPts val="1800"/>
              <a:buFont typeface="Arial"/>
              <a:buNone/>
              <a:defRPr sz="1800"/>
            </a:lvl7pPr>
            <a:lvl8pPr lvl="7" algn="l">
              <a:lnSpc>
                <a:spcPct val="100000"/>
              </a:lnSpc>
              <a:spcBef>
                <a:spcPts val="0"/>
              </a:spcBef>
              <a:spcAft>
                <a:spcPts val="0"/>
              </a:spcAft>
              <a:buSzPts val="1800"/>
              <a:buFont typeface="Arial"/>
              <a:buNone/>
              <a:defRPr sz="1800"/>
            </a:lvl8pPr>
            <a:lvl9pPr lvl="8" algn="l">
              <a:lnSpc>
                <a:spcPct val="100000"/>
              </a:lnSpc>
              <a:spcBef>
                <a:spcPts val="0"/>
              </a:spcBef>
              <a:spcAft>
                <a:spcPts val="0"/>
              </a:spcAft>
              <a:buSzPts val="1800"/>
              <a:buFont typeface="Arial"/>
              <a:buNone/>
              <a:defRPr sz="1800"/>
            </a:lvl9pPr>
          </a:lstStyle>
          <a:p>
            <a:endParaRPr/>
          </a:p>
        </p:txBody>
      </p:sp>
      <p:sp>
        <p:nvSpPr>
          <p:cNvPr id="17" name="Google Shape;17;p38"/>
          <p:cNvSpPr txBox="1">
            <a:spLocks noGrp="1"/>
          </p:cNvSpPr>
          <p:nvPr>
            <p:ph type="subTitle" idx="1"/>
          </p:nvPr>
        </p:nvSpPr>
        <p:spPr>
          <a:xfrm>
            <a:off x="1371600" y="2914650"/>
            <a:ext cx="6400799" cy="1314448"/>
          </a:xfrm>
          <a:prstGeom prst="rect">
            <a:avLst/>
          </a:prstGeom>
          <a:noFill/>
          <a:ln>
            <a:noFill/>
          </a:ln>
        </p:spPr>
        <p:txBody>
          <a:bodyPr spcFirstLastPara="1" wrap="square" lIns="91425" tIns="91425" rIns="91425" bIns="91425" anchor="t" anchorCtr="0">
            <a:noAutofit/>
          </a:bodyPr>
          <a:lstStyle>
            <a:lvl1pPr marR="0" lvl="0" algn="ctr">
              <a:lnSpc>
                <a:spcPct val="100000"/>
              </a:lnSpc>
              <a:spcBef>
                <a:spcPts val="640"/>
              </a:spcBef>
              <a:spcAft>
                <a:spcPts val="0"/>
              </a:spcAft>
              <a:buClr>
                <a:srgbClr val="888888"/>
              </a:buClr>
              <a:buSzPts val="3200"/>
              <a:buFont typeface="Arial"/>
              <a:buNone/>
              <a:defRPr sz="3200" b="0" i="0" u="none" strike="noStrike" cap="none">
                <a:solidFill>
                  <a:srgbClr val="888888"/>
                </a:solidFill>
                <a:latin typeface="Calibri"/>
                <a:ea typeface="Calibri"/>
                <a:cs typeface="Calibri"/>
                <a:sym typeface="Calibri"/>
              </a:defRPr>
            </a:lvl1pPr>
            <a:lvl2pPr marR="0" lvl="1" algn="ctr">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R="0" lvl="2" algn="ctr">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R="0" lvl="3" algn="ctr">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R="0" lvl="4" algn="ctr">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R="0" lvl="5" algn="ctr">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R="0" lvl="6" algn="ctr">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R="0" lvl="7" algn="ctr">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R="0" lvl="8" algn="ctr">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8" name="Google Shape;18;p38"/>
          <p:cNvSpPr txBox="1">
            <a:spLocks noGrp="1"/>
          </p:cNvSpPr>
          <p:nvPr>
            <p:ph type="dt" idx="10"/>
          </p:nvPr>
        </p:nvSpPr>
        <p:spPr>
          <a:xfrm>
            <a:off x="457200" y="4767262"/>
            <a:ext cx="2133598" cy="273842"/>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9" name="Google Shape;19;p38"/>
          <p:cNvSpPr txBox="1">
            <a:spLocks noGrp="1"/>
          </p:cNvSpPr>
          <p:nvPr>
            <p:ph type="ftr" idx="11"/>
          </p:nvPr>
        </p:nvSpPr>
        <p:spPr>
          <a:xfrm>
            <a:off x="3124200" y="4767262"/>
            <a:ext cx="2895600" cy="273842"/>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0" name="Google Shape;20;p38"/>
          <p:cNvSpPr txBox="1">
            <a:spLocks noGrp="1"/>
          </p:cNvSpPr>
          <p:nvPr>
            <p:ph type="sldNum" idx="12"/>
          </p:nvPr>
        </p:nvSpPr>
        <p:spPr>
          <a:xfrm>
            <a:off x="6553200" y="4767262"/>
            <a:ext cx="2133598" cy="273842"/>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39"/>
          <p:cNvSpPr txBox="1">
            <a:spLocks noGrp="1"/>
          </p:cNvSpPr>
          <p:nvPr>
            <p:ph type="title"/>
          </p:nvPr>
        </p:nvSpPr>
        <p:spPr>
          <a:xfrm>
            <a:off x="457200" y="205979"/>
            <a:ext cx="8229600" cy="857250"/>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lgn="l">
              <a:lnSpc>
                <a:spcPct val="100000"/>
              </a:lnSpc>
              <a:spcBef>
                <a:spcPts val="0"/>
              </a:spcBef>
              <a:spcAft>
                <a:spcPts val="0"/>
              </a:spcAft>
              <a:buSzPts val="1800"/>
              <a:buFont typeface="Arial"/>
              <a:buNone/>
              <a:defRPr sz="1800"/>
            </a:lvl2pPr>
            <a:lvl3pPr lvl="2" algn="l">
              <a:lnSpc>
                <a:spcPct val="100000"/>
              </a:lnSpc>
              <a:spcBef>
                <a:spcPts val="0"/>
              </a:spcBef>
              <a:spcAft>
                <a:spcPts val="0"/>
              </a:spcAft>
              <a:buSzPts val="1800"/>
              <a:buFont typeface="Arial"/>
              <a:buNone/>
              <a:defRPr sz="1800"/>
            </a:lvl3pPr>
            <a:lvl4pPr lvl="3" algn="l">
              <a:lnSpc>
                <a:spcPct val="100000"/>
              </a:lnSpc>
              <a:spcBef>
                <a:spcPts val="0"/>
              </a:spcBef>
              <a:spcAft>
                <a:spcPts val="0"/>
              </a:spcAft>
              <a:buSzPts val="1800"/>
              <a:buFont typeface="Arial"/>
              <a:buNone/>
              <a:defRPr sz="1800"/>
            </a:lvl4pPr>
            <a:lvl5pPr lvl="4" algn="l">
              <a:lnSpc>
                <a:spcPct val="100000"/>
              </a:lnSpc>
              <a:spcBef>
                <a:spcPts val="0"/>
              </a:spcBef>
              <a:spcAft>
                <a:spcPts val="0"/>
              </a:spcAft>
              <a:buSzPts val="1800"/>
              <a:buFont typeface="Arial"/>
              <a:buNone/>
              <a:defRPr sz="1800"/>
            </a:lvl5pPr>
            <a:lvl6pPr lvl="5" algn="l">
              <a:lnSpc>
                <a:spcPct val="100000"/>
              </a:lnSpc>
              <a:spcBef>
                <a:spcPts val="0"/>
              </a:spcBef>
              <a:spcAft>
                <a:spcPts val="0"/>
              </a:spcAft>
              <a:buSzPts val="1800"/>
              <a:buFont typeface="Arial"/>
              <a:buNone/>
              <a:defRPr sz="1800"/>
            </a:lvl6pPr>
            <a:lvl7pPr lvl="6" algn="l">
              <a:lnSpc>
                <a:spcPct val="100000"/>
              </a:lnSpc>
              <a:spcBef>
                <a:spcPts val="0"/>
              </a:spcBef>
              <a:spcAft>
                <a:spcPts val="0"/>
              </a:spcAft>
              <a:buSzPts val="1800"/>
              <a:buFont typeface="Arial"/>
              <a:buNone/>
              <a:defRPr sz="1800"/>
            </a:lvl7pPr>
            <a:lvl8pPr lvl="7" algn="l">
              <a:lnSpc>
                <a:spcPct val="100000"/>
              </a:lnSpc>
              <a:spcBef>
                <a:spcPts val="0"/>
              </a:spcBef>
              <a:spcAft>
                <a:spcPts val="0"/>
              </a:spcAft>
              <a:buSzPts val="1800"/>
              <a:buFont typeface="Arial"/>
              <a:buNone/>
              <a:defRPr sz="1800"/>
            </a:lvl8pPr>
            <a:lvl9pPr lvl="8" algn="l">
              <a:lnSpc>
                <a:spcPct val="100000"/>
              </a:lnSpc>
              <a:spcBef>
                <a:spcPts val="0"/>
              </a:spcBef>
              <a:spcAft>
                <a:spcPts val="0"/>
              </a:spcAft>
              <a:buSzPts val="1800"/>
              <a:buFont typeface="Arial"/>
              <a:buNone/>
              <a:defRPr sz="1800"/>
            </a:lvl9pPr>
          </a:lstStyle>
          <a:p>
            <a:endParaRPr/>
          </a:p>
        </p:txBody>
      </p:sp>
      <p:sp>
        <p:nvSpPr>
          <p:cNvPr id="23" name="Google Shape;23;p39"/>
          <p:cNvSpPr txBox="1">
            <a:spLocks noGrp="1"/>
          </p:cNvSpPr>
          <p:nvPr>
            <p:ph type="body" idx="1"/>
          </p:nvPr>
        </p:nvSpPr>
        <p:spPr>
          <a:xfrm>
            <a:off x="457200" y="1200150"/>
            <a:ext cx="8229600" cy="3394472"/>
          </a:xfrm>
          <a:prstGeom prst="rect">
            <a:avLst/>
          </a:prstGeom>
          <a:noFill/>
          <a:ln>
            <a:noFill/>
          </a:ln>
        </p:spPr>
        <p:txBody>
          <a:bodyPr spcFirstLastPara="1" wrap="square" lIns="91425" tIns="91425" rIns="91425" bIns="91425" anchor="t" anchorCtr="0">
            <a:noAutofit/>
          </a:bodyPr>
          <a:lstStyle>
            <a:lvl1pPr marL="457200" marR="0" lvl="0" indent="-431800" algn="l">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4" name="Google Shape;24;p39"/>
          <p:cNvSpPr txBox="1">
            <a:spLocks noGrp="1"/>
          </p:cNvSpPr>
          <p:nvPr>
            <p:ph type="dt" idx="10"/>
          </p:nvPr>
        </p:nvSpPr>
        <p:spPr>
          <a:xfrm>
            <a:off x="457200" y="4767262"/>
            <a:ext cx="2133598" cy="273842"/>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5" name="Google Shape;25;p39"/>
          <p:cNvSpPr txBox="1">
            <a:spLocks noGrp="1"/>
          </p:cNvSpPr>
          <p:nvPr>
            <p:ph type="ftr" idx="11"/>
          </p:nvPr>
        </p:nvSpPr>
        <p:spPr>
          <a:xfrm>
            <a:off x="3124200" y="4767262"/>
            <a:ext cx="2895600" cy="273842"/>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6" name="Google Shape;26;p39"/>
          <p:cNvSpPr txBox="1">
            <a:spLocks noGrp="1"/>
          </p:cNvSpPr>
          <p:nvPr>
            <p:ph type="sldNum" idx="12"/>
          </p:nvPr>
        </p:nvSpPr>
        <p:spPr>
          <a:xfrm>
            <a:off x="6553200" y="4767262"/>
            <a:ext cx="2133598" cy="273842"/>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7"/>
        <p:cNvGrpSpPr/>
        <p:nvPr/>
      </p:nvGrpSpPr>
      <p:grpSpPr>
        <a:xfrm>
          <a:off x="0" y="0"/>
          <a:ext cx="0" cy="0"/>
          <a:chOff x="0" y="0"/>
          <a:chExt cx="0" cy="0"/>
        </a:xfrm>
      </p:grpSpPr>
      <p:sp>
        <p:nvSpPr>
          <p:cNvPr id="28" name="Google Shape;28;p41"/>
          <p:cNvSpPr txBox="1">
            <a:spLocks noGrp="1"/>
          </p:cNvSpPr>
          <p:nvPr>
            <p:ph type="title"/>
          </p:nvPr>
        </p:nvSpPr>
        <p:spPr>
          <a:xfrm>
            <a:off x="457200" y="205979"/>
            <a:ext cx="8229600" cy="857250"/>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lgn="l">
              <a:lnSpc>
                <a:spcPct val="100000"/>
              </a:lnSpc>
              <a:spcBef>
                <a:spcPts val="0"/>
              </a:spcBef>
              <a:spcAft>
                <a:spcPts val="0"/>
              </a:spcAft>
              <a:buSzPts val="1800"/>
              <a:buFont typeface="Arial"/>
              <a:buNone/>
              <a:defRPr sz="1800"/>
            </a:lvl2pPr>
            <a:lvl3pPr lvl="2" algn="l">
              <a:lnSpc>
                <a:spcPct val="100000"/>
              </a:lnSpc>
              <a:spcBef>
                <a:spcPts val="0"/>
              </a:spcBef>
              <a:spcAft>
                <a:spcPts val="0"/>
              </a:spcAft>
              <a:buSzPts val="1800"/>
              <a:buFont typeface="Arial"/>
              <a:buNone/>
              <a:defRPr sz="1800"/>
            </a:lvl3pPr>
            <a:lvl4pPr lvl="3" algn="l">
              <a:lnSpc>
                <a:spcPct val="100000"/>
              </a:lnSpc>
              <a:spcBef>
                <a:spcPts val="0"/>
              </a:spcBef>
              <a:spcAft>
                <a:spcPts val="0"/>
              </a:spcAft>
              <a:buSzPts val="1800"/>
              <a:buFont typeface="Arial"/>
              <a:buNone/>
              <a:defRPr sz="1800"/>
            </a:lvl4pPr>
            <a:lvl5pPr lvl="4" algn="l">
              <a:lnSpc>
                <a:spcPct val="100000"/>
              </a:lnSpc>
              <a:spcBef>
                <a:spcPts val="0"/>
              </a:spcBef>
              <a:spcAft>
                <a:spcPts val="0"/>
              </a:spcAft>
              <a:buSzPts val="1800"/>
              <a:buFont typeface="Arial"/>
              <a:buNone/>
              <a:defRPr sz="1800"/>
            </a:lvl5pPr>
            <a:lvl6pPr lvl="5" algn="l">
              <a:lnSpc>
                <a:spcPct val="100000"/>
              </a:lnSpc>
              <a:spcBef>
                <a:spcPts val="0"/>
              </a:spcBef>
              <a:spcAft>
                <a:spcPts val="0"/>
              </a:spcAft>
              <a:buSzPts val="1800"/>
              <a:buFont typeface="Arial"/>
              <a:buNone/>
              <a:defRPr sz="1800"/>
            </a:lvl6pPr>
            <a:lvl7pPr lvl="6" algn="l">
              <a:lnSpc>
                <a:spcPct val="100000"/>
              </a:lnSpc>
              <a:spcBef>
                <a:spcPts val="0"/>
              </a:spcBef>
              <a:spcAft>
                <a:spcPts val="0"/>
              </a:spcAft>
              <a:buSzPts val="1800"/>
              <a:buFont typeface="Arial"/>
              <a:buNone/>
              <a:defRPr sz="1800"/>
            </a:lvl7pPr>
            <a:lvl8pPr lvl="7" algn="l">
              <a:lnSpc>
                <a:spcPct val="100000"/>
              </a:lnSpc>
              <a:spcBef>
                <a:spcPts val="0"/>
              </a:spcBef>
              <a:spcAft>
                <a:spcPts val="0"/>
              </a:spcAft>
              <a:buSzPts val="1800"/>
              <a:buFont typeface="Arial"/>
              <a:buNone/>
              <a:defRPr sz="1800"/>
            </a:lvl8pPr>
            <a:lvl9pPr lvl="8" algn="l">
              <a:lnSpc>
                <a:spcPct val="100000"/>
              </a:lnSpc>
              <a:spcBef>
                <a:spcPts val="0"/>
              </a:spcBef>
              <a:spcAft>
                <a:spcPts val="0"/>
              </a:spcAft>
              <a:buSzPts val="1800"/>
              <a:buFont typeface="Arial"/>
              <a:buNone/>
              <a:defRPr sz="1800"/>
            </a:lvl9pPr>
          </a:lstStyle>
          <a:p>
            <a:endParaRPr/>
          </a:p>
        </p:txBody>
      </p:sp>
      <p:sp>
        <p:nvSpPr>
          <p:cNvPr id="29" name="Google Shape;29;p41"/>
          <p:cNvSpPr txBox="1">
            <a:spLocks noGrp="1"/>
          </p:cNvSpPr>
          <p:nvPr>
            <p:ph type="body" idx="1"/>
          </p:nvPr>
        </p:nvSpPr>
        <p:spPr>
          <a:xfrm>
            <a:off x="457200" y="900112"/>
            <a:ext cx="4038598" cy="2545556"/>
          </a:xfrm>
          <a:prstGeom prst="rect">
            <a:avLst/>
          </a:prstGeom>
          <a:noFill/>
          <a:ln>
            <a:noFill/>
          </a:ln>
        </p:spPr>
        <p:txBody>
          <a:bodyPr spcFirstLastPara="1" wrap="square" lIns="91425" tIns="91425" rIns="91425" bIns="91425" anchor="t" anchorCtr="0">
            <a:noAutofit/>
          </a:bodyPr>
          <a:lstStyle>
            <a:lvl1pPr marL="457200" marR="0" lvl="0" indent="-406400" algn="l">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0" name="Google Shape;30;p41"/>
          <p:cNvSpPr txBox="1">
            <a:spLocks noGrp="1"/>
          </p:cNvSpPr>
          <p:nvPr>
            <p:ph type="body" idx="2"/>
          </p:nvPr>
        </p:nvSpPr>
        <p:spPr>
          <a:xfrm>
            <a:off x="4648200" y="900112"/>
            <a:ext cx="4038598" cy="2545556"/>
          </a:xfrm>
          <a:prstGeom prst="rect">
            <a:avLst/>
          </a:prstGeom>
          <a:noFill/>
          <a:ln>
            <a:noFill/>
          </a:ln>
        </p:spPr>
        <p:txBody>
          <a:bodyPr spcFirstLastPara="1" wrap="square" lIns="91425" tIns="91425" rIns="91425" bIns="91425" anchor="t" anchorCtr="0">
            <a:noAutofit/>
          </a:bodyPr>
          <a:lstStyle>
            <a:lvl1pPr marL="457200" marR="0" lvl="0" indent="-406400" algn="l">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1" name="Google Shape;31;p41"/>
          <p:cNvSpPr txBox="1">
            <a:spLocks noGrp="1"/>
          </p:cNvSpPr>
          <p:nvPr>
            <p:ph type="dt" idx="10"/>
          </p:nvPr>
        </p:nvSpPr>
        <p:spPr>
          <a:xfrm>
            <a:off x="457200" y="4767262"/>
            <a:ext cx="2133598" cy="273842"/>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2" name="Google Shape;32;p41"/>
          <p:cNvSpPr txBox="1">
            <a:spLocks noGrp="1"/>
          </p:cNvSpPr>
          <p:nvPr>
            <p:ph type="ftr" idx="11"/>
          </p:nvPr>
        </p:nvSpPr>
        <p:spPr>
          <a:xfrm>
            <a:off x="3124200" y="4767262"/>
            <a:ext cx="2895600" cy="273842"/>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3" name="Google Shape;33;p41"/>
          <p:cNvSpPr txBox="1">
            <a:spLocks noGrp="1"/>
          </p:cNvSpPr>
          <p:nvPr>
            <p:ph type="sldNum" idx="12"/>
          </p:nvPr>
        </p:nvSpPr>
        <p:spPr>
          <a:xfrm>
            <a:off x="6553200" y="4767262"/>
            <a:ext cx="2133598" cy="273842"/>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4"/>
        <p:cNvGrpSpPr/>
        <p:nvPr/>
      </p:nvGrpSpPr>
      <p:grpSpPr>
        <a:xfrm>
          <a:off x="0" y="0"/>
          <a:ext cx="0" cy="0"/>
          <a:chOff x="0" y="0"/>
          <a:chExt cx="0" cy="0"/>
        </a:xfrm>
      </p:grpSpPr>
      <p:sp>
        <p:nvSpPr>
          <p:cNvPr id="35" name="Google Shape;35;p40"/>
          <p:cNvSpPr txBox="1">
            <a:spLocks noGrp="1"/>
          </p:cNvSpPr>
          <p:nvPr>
            <p:ph type="title"/>
          </p:nvPr>
        </p:nvSpPr>
        <p:spPr>
          <a:xfrm>
            <a:off x="722312" y="3305176"/>
            <a:ext cx="7772400" cy="1021554"/>
          </a:xfrm>
          <a:prstGeom prst="rect">
            <a:avLst/>
          </a:prstGeom>
          <a:noFill/>
          <a:ln>
            <a:noFill/>
          </a:ln>
        </p:spPr>
        <p:txBody>
          <a:bodyPr spcFirstLastPara="1" wrap="square" lIns="91425" tIns="91425" rIns="91425" bIns="91425" anchor="t" anchorCtr="0">
            <a:noAutofit/>
          </a:bodyPr>
          <a:lstStyle>
            <a:lvl1pPr marR="0" lvl="0" algn="l">
              <a:lnSpc>
                <a:spcPct val="100000"/>
              </a:lnSpc>
              <a:spcBef>
                <a:spcPts val="0"/>
              </a:spcBef>
              <a:spcAft>
                <a:spcPts val="0"/>
              </a:spcAft>
              <a:buClr>
                <a:schemeClr val="dk1"/>
              </a:buClr>
              <a:buSzPts val="4000"/>
              <a:buFont typeface="Calibri"/>
              <a:buNone/>
              <a:defRPr sz="4000" b="1" i="0" u="none" strike="noStrike" cap="none">
                <a:solidFill>
                  <a:schemeClr val="dk1"/>
                </a:solidFill>
                <a:latin typeface="Calibri"/>
                <a:ea typeface="Calibri"/>
                <a:cs typeface="Calibri"/>
                <a:sym typeface="Calibri"/>
              </a:defRPr>
            </a:lvl1pPr>
            <a:lvl2pPr lvl="1" algn="l">
              <a:lnSpc>
                <a:spcPct val="100000"/>
              </a:lnSpc>
              <a:spcBef>
                <a:spcPts val="0"/>
              </a:spcBef>
              <a:spcAft>
                <a:spcPts val="0"/>
              </a:spcAft>
              <a:buSzPts val="1800"/>
              <a:buFont typeface="Arial"/>
              <a:buNone/>
              <a:defRPr sz="1800"/>
            </a:lvl2pPr>
            <a:lvl3pPr lvl="2" algn="l">
              <a:lnSpc>
                <a:spcPct val="100000"/>
              </a:lnSpc>
              <a:spcBef>
                <a:spcPts val="0"/>
              </a:spcBef>
              <a:spcAft>
                <a:spcPts val="0"/>
              </a:spcAft>
              <a:buSzPts val="1800"/>
              <a:buFont typeface="Arial"/>
              <a:buNone/>
              <a:defRPr sz="1800"/>
            </a:lvl3pPr>
            <a:lvl4pPr lvl="3" algn="l">
              <a:lnSpc>
                <a:spcPct val="100000"/>
              </a:lnSpc>
              <a:spcBef>
                <a:spcPts val="0"/>
              </a:spcBef>
              <a:spcAft>
                <a:spcPts val="0"/>
              </a:spcAft>
              <a:buSzPts val="1800"/>
              <a:buFont typeface="Arial"/>
              <a:buNone/>
              <a:defRPr sz="1800"/>
            </a:lvl4pPr>
            <a:lvl5pPr lvl="4" algn="l">
              <a:lnSpc>
                <a:spcPct val="100000"/>
              </a:lnSpc>
              <a:spcBef>
                <a:spcPts val="0"/>
              </a:spcBef>
              <a:spcAft>
                <a:spcPts val="0"/>
              </a:spcAft>
              <a:buSzPts val="1800"/>
              <a:buFont typeface="Arial"/>
              <a:buNone/>
              <a:defRPr sz="1800"/>
            </a:lvl5pPr>
            <a:lvl6pPr lvl="5" algn="l">
              <a:lnSpc>
                <a:spcPct val="100000"/>
              </a:lnSpc>
              <a:spcBef>
                <a:spcPts val="0"/>
              </a:spcBef>
              <a:spcAft>
                <a:spcPts val="0"/>
              </a:spcAft>
              <a:buSzPts val="1800"/>
              <a:buFont typeface="Arial"/>
              <a:buNone/>
              <a:defRPr sz="1800"/>
            </a:lvl6pPr>
            <a:lvl7pPr lvl="6" algn="l">
              <a:lnSpc>
                <a:spcPct val="100000"/>
              </a:lnSpc>
              <a:spcBef>
                <a:spcPts val="0"/>
              </a:spcBef>
              <a:spcAft>
                <a:spcPts val="0"/>
              </a:spcAft>
              <a:buSzPts val="1800"/>
              <a:buFont typeface="Arial"/>
              <a:buNone/>
              <a:defRPr sz="1800"/>
            </a:lvl7pPr>
            <a:lvl8pPr lvl="7" algn="l">
              <a:lnSpc>
                <a:spcPct val="100000"/>
              </a:lnSpc>
              <a:spcBef>
                <a:spcPts val="0"/>
              </a:spcBef>
              <a:spcAft>
                <a:spcPts val="0"/>
              </a:spcAft>
              <a:buSzPts val="1800"/>
              <a:buFont typeface="Arial"/>
              <a:buNone/>
              <a:defRPr sz="1800"/>
            </a:lvl8pPr>
            <a:lvl9pPr lvl="8" algn="l">
              <a:lnSpc>
                <a:spcPct val="100000"/>
              </a:lnSpc>
              <a:spcBef>
                <a:spcPts val="0"/>
              </a:spcBef>
              <a:spcAft>
                <a:spcPts val="0"/>
              </a:spcAft>
              <a:buSzPts val="1800"/>
              <a:buFont typeface="Arial"/>
              <a:buNone/>
              <a:defRPr sz="1800"/>
            </a:lvl9pPr>
          </a:lstStyle>
          <a:p>
            <a:endParaRPr/>
          </a:p>
        </p:txBody>
      </p:sp>
      <p:sp>
        <p:nvSpPr>
          <p:cNvPr id="36" name="Google Shape;36;p40"/>
          <p:cNvSpPr txBox="1">
            <a:spLocks noGrp="1"/>
          </p:cNvSpPr>
          <p:nvPr>
            <p:ph type="body" idx="1"/>
          </p:nvPr>
        </p:nvSpPr>
        <p:spPr>
          <a:xfrm>
            <a:off x="722312" y="2180033"/>
            <a:ext cx="7772400" cy="1125140"/>
          </a:xfrm>
          <a:prstGeom prst="rect">
            <a:avLst/>
          </a:prstGeom>
          <a:noFill/>
          <a:ln>
            <a:noFill/>
          </a:ln>
        </p:spPr>
        <p:txBody>
          <a:bodyPr spcFirstLastPara="1" wrap="square" lIns="91425" tIns="91425" rIns="91425" bIns="91425" anchor="b" anchorCtr="0">
            <a:noAutofit/>
          </a:bodyPr>
          <a:lstStyle>
            <a:lvl1pPr marL="457200" marR="0" lvl="0" indent="-228600" algn="l">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1pPr>
            <a:lvl2pPr marL="914400" marR="0" lvl="1" indent="-228600" algn="l">
              <a:lnSpc>
                <a:spcPct val="100000"/>
              </a:lnSpc>
              <a:spcBef>
                <a:spcPts val="360"/>
              </a:spcBef>
              <a:spcAft>
                <a:spcPts val="0"/>
              </a:spcAft>
              <a:buClr>
                <a:srgbClr val="888888"/>
              </a:buClr>
              <a:buSzPts val="1800"/>
              <a:buFont typeface="Arial"/>
              <a:buNone/>
              <a:defRPr sz="1800" b="0" i="0" u="none" strike="noStrike" cap="none">
                <a:solidFill>
                  <a:srgbClr val="888888"/>
                </a:solidFill>
                <a:latin typeface="Calibri"/>
                <a:ea typeface="Calibri"/>
                <a:cs typeface="Calibri"/>
                <a:sym typeface="Calibri"/>
              </a:defRPr>
            </a:lvl2pPr>
            <a:lvl3pPr marL="1371600" marR="0" lvl="2" indent="-228600" algn="l">
              <a:lnSpc>
                <a:spcPct val="100000"/>
              </a:lnSpc>
              <a:spcBef>
                <a:spcPts val="32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3pPr>
            <a:lvl4pPr marL="1828800" marR="0" lvl="3" indent="-228600" algn="l">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4pPr>
            <a:lvl5pPr marL="2286000" marR="0" lvl="4" indent="-228600" algn="l">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5pPr>
            <a:lvl6pPr marL="2743200" marR="0" lvl="5" indent="-228600" algn="l">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6pPr>
            <a:lvl7pPr marL="3200400" marR="0" lvl="6" indent="-228600" algn="l">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7pPr>
            <a:lvl8pPr marL="3657600" marR="0" lvl="7" indent="-228600" algn="l">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8pPr>
            <a:lvl9pPr marL="4114800" marR="0" lvl="8" indent="-228600" algn="l">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9pPr>
          </a:lstStyle>
          <a:p>
            <a:endParaRPr/>
          </a:p>
        </p:txBody>
      </p:sp>
      <p:sp>
        <p:nvSpPr>
          <p:cNvPr id="37" name="Google Shape;37;p40"/>
          <p:cNvSpPr txBox="1">
            <a:spLocks noGrp="1"/>
          </p:cNvSpPr>
          <p:nvPr>
            <p:ph type="dt" idx="10"/>
          </p:nvPr>
        </p:nvSpPr>
        <p:spPr>
          <a:xfrm>
            <a:off x="457200" y="4767262"/>
            <a:ext cx="2133598" cy="273842"/>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8" name="Google Shape;38;p40"/>
          <p:cNvSpPr txBox="1">
            <a:spLocks noGrp="1"/>
          </p:cNvSpPr>
          <p:nvPr>
            <p:ph type="ftr" idx="11"/>
          </p:nvPr>
        </p:nvSpPr>
        <p:spPr>
          <a:xfrm>
            <a:off x="3124200" y="4767262"/>
            <a:ext cx="2895600" cy="273842"/>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9" name="Google Shape;39;p40"/>
          <p:cNvSpPr txBox="1">
            <a:spLocks noGrp="1"/>
          </p:cNvSpPr>
          <p:nvPr>
            <p:ph type="sldNum" idx="12"/>
          </p:nvPr>
        </p:nvSpPr>
        <p:spPr>
          <a:xfrm>
            <a:off x="6553200" y="4767262"/>
            <a:ext cx="2133598" cy="273842"/>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42"/>
          <p:cNvSpPr txBox="1">
            <a:spLocks noGrp="1"/>
          </p:cNvSpPr>
          <p:nvPr>
            <p:ph type="title"/>
          </p:nvPr>
        </p:nvSpPr>
        <p:spPr>
          <a:xfrm>
            <a:off x="457200" y="205979"/>
            <a:ext cx="8229600" cy="857250"/>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lgn="l">
              <a:lnSpc>
                <a:spcPct val="100000"/>
              </a:lnSpc>
              <a:spcBef>
                <a:spcPts val="0"/>
              </a:spcBef>
              <a:spcAft>
                <a:spcPts val="0"/>
              </a:spcAft>
              <a:buSzPts val="1800"/>
              <a:buFont typeface="Arial"/>
              <a:buNone/>
              <a:defRPr sz="1800"/>
            </a:lvl2pPr>
            <a:lvl3pPr lvl="2" algn="l">
              <a:lnSpc>
                <a:spcPct val="100000"/>
              </a:lnSpc>
              <a:spcBef>
                <a:spcPts val="0"/>
              </a:spcBef>
              <a:spcAft>
                <a:spcPts val="0"/>
              </a:spcAft>
              <a:buSzPts val="1800"/>
              <a:buFont typeface="Arial"/>
              <a:buNone/>
              <a:defRPr sz="1800"/>
            </a:lvl3pPr>
            <a:lvl4pPr lvl="3" algn="l">
              <a:lnSpc>
                <a:spcPct val="100000"/>
              </a:lnSpc>
              <a:spcBef>
                <a:spcPts val="0"/>
              </a:spcBef>
              <a:spcAft>
                <a:spcPts val="0"/>
              </a:spcAft>
              <a:buSzPts val="1800"/>
              <a:buFont typeface="Arial"/>
              <a:buNone/>
              <a:defRPr sz="1800"/>
            </a:lvl4pPr>
            <a:lvl5pPr lvl="4" algn="l">
              <a:lnSpc>
                <a:spcPct val="100000"/>
              </a:lnSpc>
              <a:spcBef>
                <a:spcPts val="0"/>
              </a:spcBef>
              <a:spcAft>
                <a:spcPts val="0"/>
              </a:spcAft>
              <a:buSzPts val="1800"/>
              <a:buFont typeface="Arial"/>
              <a:buNone/>
              <a:defRPr sz="1800"/>
            </a:lvl5pPr>
            <a:lvl6pPr lvl="5" algn="l">
              <a:lnSpc>
                <a:spcPct val="100000"/>
              </a:lnSpc>
              <a:spcBef>
                <a:spcPts val="0"/>
              </a:spcBef>
              <a:spcAft>
                <a:spcPts val="0"/>
              </a:spcAft>
              <a:buSzPts val="1800"/>
              <a:buFont typeface="Arial"/>
              <a:buNone/>
              <a:defRPr sz="1800"/>
            </a:lvl6pPr>
            <a:lvl7pPr lvl="6" algn="l">
              <a:lnSpc>
                <a:spcPct val="100000"/>
              </a:lnSpc>
              <a:spcBef>
                <a:spcPts val="0"/>
              </a:spcBef>
              <a:spcAft>
                <a:spcPts val="0"/>
              </a:spcAft>
              <a:buSzPts val="1800"/>
              <a:buFont typeface="Arial"/>
              <a:buNone/>
              <a:defRPr sz="1800"/>
            </a:lvl7pPr>
            <a:lvl8pPr lvl="7" algn="l">
              <a:lnSpc>
                <a:spcPct val="100000"/>
              </a:lnSpc>
              <a:spcBef>
                <a:spcPts val="0"/>
              </a:spcBef>
              <a:spcAft>
                <a:spcPts val="0"/>
              </a:spcAft>
              <a:buSzPts val="1800"/>
              <a:buFont typeface="Arial"/>
              <a:buNone/>
              <a:defRPr sz="1800"/>
            </a:lvl8pPr>
            <a:lvl9pPr lvl="8" algn="l">
              <a:lnSpc>
                <a:spcPct val="100000"/>
              </a:lnSpc>
              <a:spcBef>
                <a:spcPts val="0"/>
              </a:spcBef>
              <a:spcAft>
                <a:spcPts val="0"/>
              </a:spcAft>
              <a:buSzPts val="1800"/>
              <a:buFont typeface="Arial"/>
              <a:buNone/>
              <a:defRPr sz="1800"/>
            </a:lvl9pPr>
          </a:lstStyle>
          <a:p>
            <a:endParaRPr/>
          </a:p>
        </p:txBody>
      </p:sp>
      <p:sp>
        <p:nvSpPr>
          <p:cNvPr id="42" name="Google Shape;42;p42"/>
          <p:cNvSpPr txBox="1">
            <a:spLocks noGrp="1"/>
          </p:cNvSpPr>
          <p:nvPr>
            <p:ph type="body" idx="1"/>
          </p:nvPr>
        </p:nvSpPr>
        <p:spPr>
          <a:xfrm>
            <a:off x="457200" y="1151333"/>
            <a:ext cx="4040187" cy="479820"/>
          </a:xfrm>
          <a:prstGeom prst="rect">
            <a:avLst/>
          </a:prstGeom>
          <a:noFill/>
          <a:ln>
            <a:noFill/>
          </a:ln>
        </p:spPr>
        <p:txBody>
          <a:bodyPr spcFirstLastPara="1" wrap="square" lIns="91425" tIns="91425" rIns="91425" bIns="91425" anchor="b" anchorCtr="0">
            <a:noAutofit/>
          </a:bodyPr>
          <a:lstStyle>
            <a:lvl1pPr marL="457200" marR="0" lvl="0" indent="-228600" algn="l">
              <a:lnSpc>
                <a:spcPct val="100000"/>
              </a:lnSpc>
              <a:spcBef>
                <a:spcPts val="480"/>
              </a:spcBef>
              <a:spcAft>
                <a:spcPts val="0"/>
              </a:spcAft>
              <a:buClr>
                <a:schemeClr val="dk1"/>
              </a:buClr>
              <a:buSzPts val="2400"/>
              <a:buFont typeface="Arial"/>
              <a:buNone/>
              <a:defRPr sz="2400" b="1" i="0" u="none" strike="noStrike" cap="none">
                <a:solidFill>
                  <a:schemeClr val="dk1"/>
                </a:solidFill>
                <a:latin typeface="Calibri"/>
                <a:ea typeface="Calibri"/>
                <a:cs typeface="Calibri"/>
                <a:sym typeface="Calibri"/>
              </a:defRPr>
            </a:lvl1pPr>
            <a:lvl2pPr marL="914400" marR="0" lvl="1" indent="-228600" algn="l">
              <a:lnSpc>
                <a:spcPct val="100000"/>
              </a:lnSpc>
              <a:spcBef>
                <a:spcPts val="4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a:lnSpc>
                <a:spcPct val="100000"/>
              </a:lnSpc>
              <a:spcBef>
                <a:spcPts val="36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43" name="Google Shape;43;p42"/>
          <p:cNvSpPr txBox="1">
            <a:spLocks noGrp="1"/>
          </p:cNvSpPr>
          <p:nvPr>
            <p:ph type="body" idx="2"/>
          </p:nvPr>
        </p:nvSpPr>
        <p:spPr>
          <a:xfrm>
            <a:off x="457200" y="1631154"/>
            <a:ext cx="4040187" cy="2963464"/>
          </a:xfrm>
          <a:prstGeom prst="rect">
            <a:avLst/>
          </a:prstGeom>
          <a:noFill/>
          <a:ln>
            <a:noFill/>
          </a:ln>
        </p:spPr>
        <p:txBody>
          <a:bodyPr spcFirstLastPara="1" wrap="square" lIns="91425" tIns="91425" rIns="91425" bIns="91425" anchor="t" anchorCtr="0">
            <a:noAutofit/>
          </a:bodyPr>
          <a:lstStyle>
            <a:lvl1pPr marL="457200" marR="0" lvl="0" indent="-381000" algn="l">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1pPr>
            <a:lvl2pPr marL="914400" marR="0" lvl="1"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30200" algn="l">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30200" algn="l">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30200" algn="l">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44" name="Google Shape;44;p42"/>
          <p:cNvSpPr txBox="1">
            <a:spLocks noGrp="1"/>
          </p:cNvSpPr>
          <p:nvPr>
            <p:ph type="body" idx="3"/>
          </p:nvPr>
        </p:nvSpPr>
        <p:spPr>
          <a:xfrm>
            <a:off x="4645026" y="1151333"/>
            <a:ext cx="4041773" cy="479820"/>
          </a:xfrm>
          <a:prstGeom prst="rect">
            <a:avLst/>
          </a:prstGeom>
          <a:noFill/>
          <a:ln>
            <a:noFill/>
          </a:ln>
        </p:spPr>
        <p:txBody>
          <a:bodyPr spcFirstLastPara="1" wrap="square" lIns="91425" tIns="91425" rIns="91425" bIns="91425" anchor="b" anchorCtr="0">
            <a:noAutofit/>
          </a:bodyPr>
          <a:lstStyle>
            <a:lvl1pPr marL="457200" marR="0" lvl="0" indent="-228600" algn="l">
              <a:lnSpc>
                <a:spcPct val="100000"/>
              </a:lnSpc>
              <a:spcBef>
                <a:spcPts val="480"/>
              </a:spcBef>
              <a:spcAft>
                <a:spcPts val="0"/>
              </a:spcAft>
              <a:buClr>
                <a:schemeClr val="dk1"/>
              </a:buClr>
              <a:buSzPts val="2400"/>
              <a:buFont typeface="Arial"/>
              <a:buNone/>
              <a:defRPr sz="2400" b="1" i="0" u="none" strike="noStrike" cap="none">
                <a:solidFill>
                  <a:schemeClr val="dk1"/>
                </a:solidFill>
                <a:latin typeface="Calibri"/>
                <a:ea typeface="Calibri"/>
                <a:cs typeface="Calibri"/>
                <a:sym typeface="Calibri"/>
              </a:defRPr>
            </a:lvl1pPr>
            <a:lvl2pPr marL="914400" marR="0" lvl="1" indent="-228600" algn="l">
              <a:lnSpc>
                <a:spcPct val="100000"/>
              </a:lnSpc>
              <a:spcBef>
                <a:spcPts val="4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a:lnSpc>
                <a:spcPct val="100000"/>
              </a:lnSpc>
              <a:spcBef>
                <a:spcPts val="36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45" name="Google Shape;45;p42"/>
          <p:cNvSpPr txBox="1">
            <a:spLocks noGrp="1"/>
          </p:cNvSpPr>
          <p:nvPr>
            <p:ph type="body" idx="4"/>
          </p:nvPr>
        </p:nvSpPr>
        <p:spPr>
          <a:xfrm>
            <a:off x="4645026" y="1631154"/>
            <a:ext cx="4041773" cy="2963464"/>
          </a:xfrm>
          <a:prstGeom prst="rect">
            <a:avLst/>
          </a:prstGeom>
          <a:noFill/>
          <a:ln>
            <a:noFill/>
          </a:ln>
        </p:spPr>
        <p:txBody>
          <a:bodyPr spcFirstLastPara="1" wrap="square" lIns="91425" tIns="91425" rIns="91425" bIns="91425" anchor="t" anchorCtr="0">
            <a:noAutofit/>
          </a:bodyPr>
          <a:lstStyle>
            <a:lvl1pPr marL="457200" marR="0" lvl="0" indent="-381000" algn="l">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1pPr>
            <a:lvl2pPr marL="914400" marR="0" lvl="1"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30200" algn="l">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30200" algn="l">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30200" algn="l">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46" name="Google Shape;46;p42"/>
          <p:cNvSpPr txBox="1">
            <a:spLocks noGrp="1"/>
          </p:cNvSpPr>
          <p:nvPr>
            <p:ph type="dt" idx="10"/>
          </p:nvPr>
        </p:nvSpPr>
        <p:spPr>
          <a:xfrm>
            <a:off x="457200" y="4767262"/>
            <a:ext cx="2133598" cy="273842"/>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7" name="Google Shape;47;p42"/>
          <p:cNvSpPr txBox="1">
            <a:spLocks noGrp="1"/>
          </p:cNvSpPr>
          <p:nvPr>
            <p:ph type="ftr" idx="11"/>
          </p:nvPr>
        </p:nvSpPr>
        <p:spPr>
          <a:xfrm>
            <a:off x="3124200" y="4767262"/>
            <a:ext cx="2895600" cy="273842"/>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8" name="Google Shape;48;p42"/>
          <p:cNvSpPr txBox="1">
            <a:spLocks noGrp="1"/>
          </p:cNvSpPr>
          <p:nvPr>
            <p:ph type="sldNum" idx="12"/>
          </p:nvPr>
        </p:nvSpPr>
        <p:spPr>
          <a:xfrm>
            <a:off x="6553200" y="4767262"/>
            <a:ext cx="2133598" cy="273842"/>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43"/>
          <p:cNvSpPr txBox="1">
            <a:spLocks noGrp="1"/>
          </p:cNvSpPr>
          <p:nvPr>
            <p:ph type="title"/>
          </p:nvPr>
        </p:nvSpPr>
        <p:spPr>
          <a:xfrm>
            <a:off x="457200" y="205979"/>
            <a:ext cx="8229600" cy="857250"/>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lgn="l">
              <a:lnSpc>
                <a:spcPct val="100000"/>
              </a:lnSpc>
              <a:spcBef>
                <a:spcPts val="0"/>
              </a:spcBef>
              <a:spcAft>
                <a:spcPts val="0"/>
              </a:spcAft>
              <a:buSzPts val="1800"/>
              <a:buFont typeface="Arial"/>
              <a:buNone/>
              <a:defRPr sz="1800"/>
            </a:lvl2pPr>
            <a:lvl3pPr lvl="2" algn="l">
              <a:lnSpc>
                <a:spcPct val="100000"/>
              </a:lnSpc>
              <a:spcBef>
                <a:spcPts val="0"/>
              </a:spcBef>
              <a:spcAft>
                <a:spcPts val="0"/>
              </a:spcAft>
              <a:buSzPts val="1800"/>
              <a:buFont typeface="Arial"/>
              <a:buNone/>
              <a:defRPr sz="1800"/>
            </a:lvl3pPr>
            <a:lvl4pPr lvl="3" algn="l">
              <a:lnSpc>
                <a:spcPct val="100000"/>
              </a:lnSpc>
              <a:spcBef>
                <a:spcPts val="0"/>
              </a:spcBef>
              <a:spcAft>
                <a:spcPts val="0"/>
              </a:spcAft>
              <a:buSzPts val="1800"/>
              <a:buFont typeface="Arial"/>
              <a:buNone/>
              <a:defRPr sz="1800"/>
            </a:lvl4pPr>
            <a:lvl5pPr lvl="4" algn="l">
              <a:lnSpc>
                <a:spcPct val="100000"/>
              </a:lnSpc>
              <a:spcBef>
                <a:spcPts val="0"/>
              </a:spcBef>
              <a:spcAft>
                <a:spcPts val="0"/>
              </a:spcAft>
              <a:buSzPts val="1800"/>
              <a:buFont typeface="Arial"/>
              <a:buNone/>
              <a:defRPr sz="1800"/>
            </a:lvl5pPr>
            <a:lvl6pPr lvl="5" algn="l">
              <a:lnSpc>
                <a:spcPct val="100000"/>
              </a:lnSpc>
              <a:spcBef>
                <a:spcPts val="0"/>
              </a:spcBef>
              <a:spcAft>
                <a:spcPts val="0"/>
              </a:spcAft>
              <a:buSzPts val="1800"/>
              <a:buFont typeface="Arial"/>
              <a:buNone/>
              <a:defRPr sz="1800"/>
            </a:lvl6pPr>
            <a:lvl7pPr lvl="6" algn="l">
              <a:lnSpc>
                <a:spcPct val="100000"/>
              </a:lnSpc>
              <a:spcBef>
                <a:spcPts val="0"/>
              </a:spcBef>
              <a:spcAft>
                <a:spcPts val="0"/>
              </a:spcAft>
              <a:buSzPts val="1800"/>
              <a:buFont typeface="Arial"/>
              <a:buNone/>
              <a:defRPr sz="1800"/>
            </a:lvl7pPr>
            <a:lvl8pPr lvl="7" algn="l">
              <a:lnSpc>
                <a:spcPct val="100000"/>
              </a:lnSpc>
              <a:spcBef>
                <a:spcPts val="0"/>
              </a:spcBef>
              <a:spcAft>
                <a:spcPts val="0"/>
              </a:spcAft>
              <a:buSzPts val="1800"/>
              <a:buFont typeface="Arial"/>
              <a:buNone/>
              <a:defRPr sz="1800"/>
            </a:lvl8pPr>
            <a:lvl9pPr lvl="8" algn="l">
              <a:lnSpc>
                <a:spcPct val="100000"/>
              </a:lnSpc>
              <a:spcBef>
                <a:spcPts val="0"/>
              </a:spcBef>
              <a:spcAft>
                <a:spcPts val="0"/>
              </a:spcAft>
              <a:buSzPts val="1800"/>
              <a:buFont typeface="Arial"/>
              <a:buNone/>
              <a:defRPr sz="1800"/>
            </a:lvl9pPr>
          </a:lstStyle>
          <a:p>
            <a:endParaRPr/>
          </a:p>
        </p:txBody>
      </p:sp>
      <p:sp>
        <p:nvSpPr>
          <p:cNvPr id="51" name="Google Shape;51;p43"/>
          <p:cNvSpPr txBox="1">
            <a:spLocks noGrp="1"/>
          </p:cNvSpPr>
          <p:nvPr>
            <p:ph type="dt" idx="10"/>
          </p:nvPr>
        </p:nvSpPr>
        <p:spPr>
          <a:xfrm>
            <a:off x="457200" y="4767262"/>
            <a:ext cx="2133598" cy="273842"/>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52" name="Google Shape;52;p43"/>
          <p:cNvSpPr txBox="1">
            <a:spLocks noGrp="1"/>
          </p:cNvSpPr>
          <p:nvPr>
            <p:ph type="ftr" idx="11"/>
          </p:nvPr>
        </p:nvSpPr>
        <p:spPr>
          <a:xfrm>
            <a:off x="3124200" y="4767262"/>
            <a:ext cx="2895600" cy="273842"/>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53" name="Google Shape;53;p43"/>
          <p:cNvSpPr txBox="1">
            <a:spLocks noGrp="1"/>
          </p:cNvSpPr>
          <p:nvPr>
            <p:ph type="sldNum" idx="12"/>
          </p:nvPr>
        </p:nvSpPr>
        <p:spPr>
          <a:xfrm>
            <a:off x="6553200" y="4767262"/>
            <a:ext cx="2133598" cy="273842"/>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44"/>
          <p:cNvSpPr txBox="1">
            <a:spLocks noGrp="1"/>
          </p:cNvSpPr>
          <p:nvPr>
            <p:ph type="dt" idx="10"/>
          </p:nvPr>
        </p:nvSpPr>
        <p:spPr>
          <a:xfrm>
            <a:off x="457200" y="4767262"/>
            <a:ext cx="2133598" cy="273842"/>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56" name="Google Shape;56;p44"/>
          <p:cNvSpPr txBox="1">
            <a:spLocks noGrp="1"/>
          </p:cNvSpPr>
          <p:nvPr>
            <p:ph type="ftr" idx="11"/>
          </p:nvPr>
        </p:nvSpPr>
        <p:spPr>
          <a:xfrm>
            <a:off x="3124200" y="4767262"/>
            <a:ext cx="2895600" cy="273842"/>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57" name="Google Shape;57;p44"/>
          <p:cNvSpPr txBox="1">
            <a:spLocks noGrp="1"/>
          </p:cNvSpPr>
          <p:nvPr>
            <p:ph type="sldNum" idx="12"/>
          </p:nvPr>
        </p:nvSpPr>
        <p:spPr>
          <a:xfrm>
            <a:off x="6553200" y="4767262"/>
            <a:ext cx="2133598" cy="273842"/>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45"/>
          <p:cNvSpPr txBox="1">
            <a:spLocks noGrp="1"/>
          </p:cNvSpPr>
          <p:nvPr>
            <p:ph type="title"/>
          </p:nvPr>
        </p:nvSpPr>
        <p:spPr>
          <a:xfrm>
            <a:off x="457200" y="204785"/>
            <a:ext cx="3008313" cy="871538"/>
          </a:xfrm>
          <a:prstGeom prst="rect">
            <a:avLst/>
          </a:prstGeom>
          <a:noFill/>
          <a:ln>
            <a:noFill/>
          </a:ln>
        </p:spPr>
        <p:txBody>
          <a:bodyPr spcFirstLastPara="1" wrap="square" lIns="91425" tIns="91425" rIns="91425" bIns="91425" anchor="b" anchorCtr="0">
            <a:noAutofit/>
          </a:bodyPr>
          <a:lstStyle>
            <a:lvl1pPr marR="0" lvl="0" algn="l">
              <a:lnSpc>
                <a:spcPct val="100000"/>
              </a:lnSpc>
              <a:spcBef>
                <a:spcPts val="0"/>
              </a:spcBef>
              <a:spcAft>
                <a:spcPts val="0"/>
              </a:spcAft>
              <a:buClr>
                <a:schemeClr val="dk1"/>
              </a:buClr>
              <a:buSzPts val="2000"/>
              <a:buFont typeface="Calibri"/>
              <a:buNone/>
              <a:defRPr sz="2000" b="1" i="0" u="none" strike="noStrike" cap="none">
                <a:solidFill>
                  <a:schemeClr val="dk1"/>
                </a:solidFill>
                <a:latin typeface="Calibri"/>
                <a:ea typeface="Calibri"/>
                <a:cs typeface="Calibri"/>
                <a:sym typeface="Calibri"/>
              </a:defRPr>
            </a:lvl1pPr>
            <a:lvl2pPr lvl="1" algn="l">
              <a:lnSpc>
                <a:spcPct val="100000"/>
              </a:lnSpc>
              <a:spcBef>
                <a:spcPts val="0"/>
              </a:spcBef>
              <a:spcAft>
                <a:spcPts val="0"/>
              </a:spcAft>
              <a:buSzPts val="1800"/>
              <a:buFont typeface="Arial"/>
              <a:buNone/>
              <a:defRPr sz="1800"/>
            </a:lvl2pPr>
            <a:lvl3pPr lvl="2" algn="l">
              <a:lnSpc>
                <a:spcPct val="100000"/>
              </a:lnSpc>
              <a:spcBef>
                <a:spcPts val="0"/>
              </a:spcBef>
              <a:spcAft>
                <a:spcPts val="0"/>
              </a:spcAft>
              <a:buSzPts val="1800"/>
              <a:buFont typeface="Arial"/>
              <a:buNone/>
              <a:defRPr sz="1800"/>
            </a:lvl3pPr>
            <a:lvl4pPr lvl="3" algn="l">
              <a:lnSpc>
                <a:spcPct val="100000"/>
              </a:lnSpc>
              <a:spcBef>
                <a:spcPts val="0"/>
              </a:spcBef>
              <a:spcAft>
                <a:spcPts val="0"/>
              </a:spcAft>
              <a:buSzPts val="1800"/>
              <a:buFont typeface="Arial"/>
              <a:buNone/>
              <a:defRPr sz="1800"/>
            </a:lvl4pPr>
            <a:lvl5pPr lvl="4" algn="l">
              <a:lnSpc>
                <a:spcPct val="100000"/>
              </a:lnSpc>
              <a:spcBef>
                <a:spcPts val="0"/>
              </a:spcBef>
              <a:spcAft>
                <a:spcPts val="0"/>
              </a:spcAft>
              <a:buSzPts val="1800"/>
              <a:buFont typeface="Arial"/>
              <a:buNone/>
              <a:defRPr sz="1800"/>
            </a:lvl5pPr>
            <a:lvl6pPr lvl="5" algn="l">
              <a:lnSpc>
                <a:spcPct val="100000"/>
              </a:lnSpc>
              <a:spcBef>
                <a:spcPts val="0"/>
              </a:spcBef>
              <a:spcAft>
                <a:spcPts val="0"/>
              </a:spcAft>
              <a:buSzPts val="1800"/>
              <a:buFont typeface="Arial"/>
              <a:buNone/>
              <a:defRPr sz="1800"/>
            </a:lvl6pPr>
            <a:lvl7pPr lvl="6" algn="l">
              <a:lnSpc>
                <a:spcPct val="100000"/>
              </a:lnSpc>
              <a:spcBef>
                <a:spcPts val="0"/>
              </a:spcBef>
              <a:spcAft>
                <a:spcPts val="0"/>
              </a:spcAft>
              <a:buSzPts val="1800"/>
              <a:buFont typeface="Arial"/>
              <a:buNone/>
              <a:defRPr sz="1800"/>
            </a:lvl7pPr>
            <a:lvl8pPr lvl="7" algn="l">
              <a:lnSpc>
                <a:spcPct val="100000"/>
              </a:lnSpc>
              <a:spcBef>
                <a:spcPts val="0"/>
              </a:spcBef>
              <a:spcAft>
                <a:spcPts val="0"/>
              </a:spcAft>
              <a:buSzPts val="1800"/>
              <a:buFont typeface="Arial"/>
              <a:buNone/>
              <a:defRPr sz="1800"/>
            </a:lvl8pPr>
            <a:lvl9pPr lvl="8" algn="l">
              <a:lnSpc>
                <a:spcPct val="100000"/>
              </a:lnSpc>
              <a:spcBef>
                <a:spcPts val="0"/>
              </a:spcBef>
              <a:spcAft>
                <a:spcPts val="0"/>
              </a:spcAft>
              <a:buSzPts val="1800"/>
              <a:buFont typeface="Arial"/>
              <a:buNone/>
              <a:defRPr sz="1800"/>
            </a:lvl9pPr>
          </a:lstStyle>
          <a:p>
            <a:endParaRPr/>
          </a:p>
        </p:txBody>
      </p:sp>
      <p:sp>
        <p:nvSpPr>
          <p:cNvPr id="60" name="Google Shape;60;p45"/>
          <p:cNvSpPr txBox="1">
            <a:spLocks noGrp="1"/>
          </p:cNvSpPr>
          <p:nvPr>
            <p:ph type="body" idx="1"/>
          </p:nvPr>
        </p:nvSpPr>
        <p:spPr>
          <a:xfrm>
            <a:off x="3575050" y="204788"/>
            <a:ext cx="5111750" cy="4389834"/>
          </a:xfrm>
          <a:prstGeom prst="rect">
            <a:avLst/>
          </a:prstGeom>
          <a:noFill/>
          <a:ln>
            <a:noFill/>
          </a:ln>
        </p:spPr>
        <p:txBody>
          <a:bodyPr spcFirstLastPara="1" wrap="square" lIns="91425" tIns="91425" rIns="91425" bIns="91425" anchor="t" anchorCtr="0">
            <a:noAutofit/>
          </a:bodyPr>
          <a:lstStyle>
            <a:lvl1pPr marL="457200" marR="0" lvl="0" indent="-431800" algn="l">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61" name="Google Shape;61;p45"/>
          <p:cNvSpPr txBox="1">
            <a:spLocks noGrp="1"/>
          </p:cNvSpPr>
          <p:nvPr>
            <p:ph type="body" idx="2"/>
          </p:nvPr>
        </p:nvSpPr>
        <p:spPr>
          <a:xfrm>
            <a:off x="457200" y="1076325"/>
            <a:ext cx="3008313" cy="3518296"/>
          </a:xfrm>
          <a:prstGeom prst="rect">
            <a:avLst/>
          </a:prstGeom>
          <a:noFill/>
          <a:ln>
            <a:noFill/>
          </a:ln>
        </p:spPr>
        <p:txBody>
          <a:bodyPr spcFirstLastPara="1" wrap="square" lIns="91425" tIns="91425" rIns="91425" bIns="91425" anchor="t" anchorCtr="0">
            <a:noAutofit/>
          </a:bodyPr>
          <a:lstStyle>
            <a:lvl1pPr marL="457200" marR="0" lvl="0" indent="-228600" algn="l">
              <a:lnSpc>
                <a:spcPct val="100000"/>
              </a:lnSpc>
              <a:spcBef>
                <a:spcPts val="28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1pPr>
            <a:lvl2pPr marL="914400" marR="0" lvl="1" indent="-228600" algn="l">
              <a:lnSpc>
                <a:spcPct val="100000"/>
              </a:lnSpc>
              <a:spcBef>
                <a:spcPts val="24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2pPr>
            <a:lvl3pPr marL="1371600" marR="0" lvl="2" indent="-228600" algn="l">
              <a:lnSpc>
                <a:spcPct val="100000"/>
              </a:lnSpc>
              <a:spcBef>
                <a:spcPts val="2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3pPr>
            <a:lvl4pPr marL="1828800" marR="0" lvl="3" indent="-228600" algn="l">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4pPr>
            <a:lvl5pPr marL="2286000" marR="0" lvl="4" indent="-228600" algn="l">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5pPr>
            <a:lvl6pPr marL="2743200" marR="0" lvl="5" indent="-228600" algn="l">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62" name="Google Shape;62;p45"/>
          <p:cNvSpPr txBox="1">
            <a:spLocks noGrp="1"/>
          </p:cNvSpPr>
          <p:nvPr>
            <p:ph type="dt" idx="10"/>
          </p:nvPr>
        </p:nvSpPr>
        <p:spPr>
          <a:xfrm>
            <a:off x="457200" y="4767262"/>
            <a:ext cx="2133598" cy="273842"/>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63" name="Google Shape;63;p45"/>
          <p:cNvSpPr txBox="1">
            <a:spLocks noGrp="1"/>
          </p:cNvSpPr>
          <p:nvPr>
            <p:ph type="ftr" idx="11"/>
          </p:nvPr>
        </p:nvSpPr>
        <p:spPr>
          <a:xfrm>
            <a:off x="3124200" y="4767262"/>
            <a:ext cx="2895600" cy="273842"/>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64" name="Google Shape;64;p45"/>
          <p:cNvSpPr txBox="1">
            <a:spLocks noGrp="1"/>
          </p:cNvSpPr>
          <p:nvPr>
            <p:ph type="sldNum" idx="12"/>
          </p:nvPr>
        </p:nvSpPr>
        <p:spPr>
          <a:xfrm>
            <a:off x="6553200" y="4767262"/>
            <a:ext cx="2133598" cy="273842"/>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46"/>
          <p:cNvSpPr txBox="1">
            <a:spLocks noGrp="1"/>
          </p:cNvSpPr>
          <p:nvPr>
            <p:ph type="title"/>
          </p:nvPr>
        </p:nvSpPr>
        <p:spPr>
          <a:xfrm>
            <a:off x="1792288" y="3600450"/>
            <a:ext cx="5486399" cy="425053"/>
          </a:xfrm>
          <a:prstGeom prst="rect">
            <a:avLst/>
          </a:prstGeom>
          <a:noFill/>
          <a:ln>
            <a:noFill/>
          </a:ln>
        </p:spPr>
        <p:txBody>
          <a:bodyPr spcFirstLastPara="1" wrap="square" lIns="91425" tIns="91425" rIns="91425" bIns="91425" anchor="b" anchorCtr="0">
            <a:noAutofit/>
          </a:bodyPr>
          <a:lstStyle>
            <a:lvl1pPr marR="0" lvl="0" algn="l">
              <a:lnSpc>
                <a:spcPct val="100000"/>
              </a:lnSpc>
              <a:spcBef>
                <a:spcPts val="0"/>
              </a:spcBef>
              <a:spcAft>
                <a:spcPts val="0"/>
              </a:spcAft>
              <a:buClr>
                <a:schemeClr val="dk1"/>
              </a:buClr>
              <a:buSzPts val="2000"/>
              <a:buFont typeface="Calibri"/>
              <a:buNone/>
              <a:defRPr sz="2000" b="1" i="0" u="none" strike="noStrike" cap="none">
                <a:solidFill>
                  <a:schemeClr val="dk1"/>
                </a:solidFill>
                <a:latin typeface="Calibri"/>
                <a:ea typeface="Calibri"/>
                <a:cs typeface="Calibri"/>
                <a:sym typeface="Calibri"/>
              </a:defRPr>
            </a:lvl1pPr>
            <a:lvl2pPr lvl="1" algn="l">
              <a:lnSpc>
                <a:spcPct val="100000"/>
              </a:lnSpc>
              <a:spcBef>
                <a:spcPts val="0"/>
              </a:spcBef>
              <a:spcAft>
                <a:spcPts val="0"/>
              </a:spcAft>
              <a:buSzPts val="1800"/>
              <a:buFont typeface="Arial"/>
              <a:buNone/>
              <a:defRPr sz="1800"/>
            </a:lvl2pPr>
            <a:lvl3pPr lvl="2" algn="l">
              <a:lnSpc>
                <a:spcPct val="100000"/>
              </a:lnSpc>
              <a:spcBef>
                <a:spcPts val="0"/>
              </a:spcBef>
              <a:spcAft>
                <a:spcPts val="0"/>
              </a:spcAft>
              <a:buSzPts val="1800"/>
              <a:buFont typeface="Arial"/>
              <a:buNone/>
              <a:defRPr sz="1800"/>
            </a:lvl3pPr>
            <a:lvl4pPr lvl="3" algn="l">
              <a:lnSpc>
                <a:spcPct val="100000"/>
              </a:lnSpc>
              <a:spcBef>
                <a:spcPts val="0"/>
              </a:spcBef>
              <a:spcAft>
                <a:spcPts val="0"/>
              </a:spcAft>
              <a:buSzPts val="1800"/>
              <a:buFont typeface="Arial"/>
              <a:buNone/>
              <a:defRPr sz="1800"/>
            </a:lvl4pPr>
            <a:lvl5pPr lvl="4" algn="l">
              <a:lnSpc>
                <a:spcPct val="100000"/>
              </a:lnSpc>
              <a:spcBef>
                <a:spcPts val="0"/>
              </a:spcBef>
              <a:spcAft>
                <a:spcPts val="0"/>
              </a:spcAft>
              <a:buSzPts val="1800"/>
              <a:buFont typeface="Arial"/>
              <a:buNone/>
              <a:defRPr sz="1800"/>
            </a:lvl5pPr>
            <a:lvl6pPr lvl="5" algn="l">
              <a:lnSpc>
                <a:spcPct val="100000"/>
              </a:lnSpc>
              <a:spcBef>
                <a:spcPts val="0"/>
              </a:spcBef>
              <a:spcAft>
                <a:spcPts val="0"/>
              </a:spcAft>
              <a:buSzPts val="1800"/>
              <a:buFont typeface="Arial"/>
              <a:buNone/>
              <a:defRPr sz="1800"/>
            </a:lvl6pPr>
            <a:lvl7pPr lvl="6" algn="l">
              <a:lnSpc>
                <a:spcPct val="100000"/>
              </a:lnSpc>
              <a:spcBef>
                <a:spcPts val="0"/>
              </a:spcBef>
              <a:spcAft>
                <a:spcPts val="0"/>
              </a:spcAft>
              <a:buSzPts val="1800"/>
              <a:buFont typeface="Arial"/>
              <a:buNone/>
              <a:defRPr sz="1800"/>
            </a:lvl7pPr>
            <a:lvl8pPr lvl="7" algn="l">
              <a:lnSpc>
                <a:spcPct val="100000"/>
              </a:lnSpc>
              <a:spcBef>
                <a:spcPts val="0"/>
              </a:spcBef>
              <a:spcAft>
                <a:spcPts val="0"/>
              </a:spcAft>
              <a:buSzPts val="1800"/>
              <a:buFont typeface="Arial"/>
              <a:buNone/>
              <a:defRPr sz="1800"/>
            </a:lvl8pPr>
            <a:lvl9pPr lvl="8" algn="l">
              <a:lnSpc>
                <a:spcPct val="100000"/>
              </a:lnSpc>
              <a:spcBef>
                <a:spcPts val="0"/>
              </a:spcBef>
              <a:spcAft>
                <a:spcPts val="0"/>
              </a:spcAft>
              <a:buSzPts val="1800"/>
              <a:buFont typeface="Arial"/>
              <a:buNone/>
              <a:defRPr sz="1800"/>
            </a:lvl9pPr>
          </a:lstStyle>
          <a:p>
            <a:endParaRPr/>
          </a:p>
        </p:txBody>
      </p:sp>
      <p:sp>
        <p:nvSpPr>
          <p:cNvPr id="67" name="Google Shape;67;p46"/>
          <p:cNvSpPr>
            <a:spLocks noGrp="1"/>
          </p:cNvSpPr>
          <p:nvPr>
            <p:ph type="pic" idx="2"/>
          </p:nvPr>
        </p:nvSpPr>
        <p:spPr>
          <a:xfrm>
            <a:off x="1792288" y="459581"/>
            <a:ext cx="5486399" cy="3086098"/>
          </a:xfrm>
          <a:prstGeom prst="rect">
            <a:avLst/>
          </a:prstGeom>
          <a:noFill/>
          <a:ln>
            <a:noFill/>
          </a:ln>
        </p:spPr>
      </p:sp>
      <p:sp>
        <p:nvSpPr>
          <p:cNvPr id="68" name="Google Shape;68;p46"/>
          <p:cNvSpPr txBox="1">
            <a:spLocks noGrp="1"/>
          </p:cNvSpPr>
          <p:nvPr>
            <p:ph type="body" idx="1"/>
          </p:nvPr>
        </p:nvSpPr>
        <p:spPr>
          <a:xfrm>
            <a:off x="1792288" y="4025503"/>
            <a:ext cx="5486399" cy="603647"/>
          </a:xfrm>
          <a:prstGeom prst="rect">
            <a:avLst/>
          </a:prstGeom>
          <a:noFill/>
          <a:ln>
            <a:noFill/>
          </a:ln>
        </p:spPr>
        <p:txBody>
          <a:bodyPr spcFirstLastPara="1" wrap="square" lIns="91425" tIns="91425" rIns="91425" bIns="91425" anchor="t" anchorCtr="0">
            <a:noAutofit/>
          </a:bodyPr>
          <a:lstStyle>
            <a:lvl1pPr marL="457200" marR="0" lvl="0" indent="-228600" algn="l">
              <a:lnSpc>
                <a:spcPct val="100000"/>
              </a:lnSpc>
              <a:spcBef>
                <a:spcPts val="28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1pPr>
            <a:lvl2pPr marL="914400" marR="0" lvl="1" indent="-228600" algn="l">
              <a:lnSpc>
                <a:spcPct val="100000"/>
              </a:lnSpc>
              <a:spcBef>
                <a:spcPts val="24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2pPr>
            <a:lvl3pPr marL="1371600" marR="0" lvl="2" indent="-228600" algn="l">
              <a:lnSpc>
                <a:spcPct val="100000"/>
              </a:lnSpc>
              <a:spcBef>
                <a:spcPts val="2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3pPr>
            <a:lvl4pPr marL="1828800" marR="0" lvl="3" indent="-228600" algn="l">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4pPr>
            <a:lvl5pPr marL="2286000" marR="0" lvl="4" indent="-228600" algn="l">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5pPr>
            <a:lvl6pPr marL="2743200" marR="0" lvl="5" indent="-228600" algn="l">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69" name="Google Shape;69;p46"/>
          <p:cNvSpPr txBox="1">
            <a:spLocks noGrp="1"/>
          </p:cNvSpPr>
          <p:nvPr>
            <p:ph type="dt" idx="10"/>
          </p:nvPr>
        </p:nvSpPr>
        <p:spPr>
          <a:xfrm>
            <a:off x="457200" y="4767262"/>
            <a:ext cx="2133598" cy="273842"/>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70" name="Google Shape;70;p46"/>
          <p:cNvSpPr txBox="1">
            <a:spLocks noGrp="1"/>
          </p:cNvSpPr>
          <p:nvPr>
            <p:ph type="ftr" idx="11"/>
          </p:nvPr>
        </p:nvSpPr>
        <p:spPr>
          <a:xfrm>
            <a:off x="3124200" y="4767262"/>
            <a:ext cx="2895600" cy="273842"/>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71" name="Google Shape;71;p46"/>
          <p:cNvSpPr txBox="1">
            <a:spLocks noGrp="1"/>
          </p:cNvSpPr>
          <p:nvPr>
            <p:ph type="sldNum" idx="12"/>
          </p:nvPr>
        </p:nvSpPr>
        <p:spPr>
          <a:xfrm>
            <a:off x="6553200" y="4767262"/>
            <a:ext cx="2133598" cy="273842"/>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47"/>
          <p:cNvSpPr txBox="1">
            <a:spLocks noGrp="1"/>
          </p:cNvSpPr>
          <p:nvPr>
            <p:ph type="title"/>
          </p:nvPr>
        </p:nvSpPr>
        <p:spPr>
          <a:xfrm>
            <a:off x="457200" y="205979"/>
            <a:ext cx="8229600" cy="857250"/>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lgn="l">
              <a:lnSpc>
                <a:spcPct val="100000"/>
              </a:lnSpc>
              <a:spcBef>
                <a:spcPts val="0"/>
              </a:spcBef>
              <a:spcAft>
                <a:spcPts val="0"/>
              </a:spcAft>
              <a:buSzPts val="1800"/>
              <a:buFont typeface="Arial"/>
              <a:buNone/>
              <a:defRPr sz="1800"/>
            </a:lvl2pPr>
            <a:lvl3pPr lvl="2" algn="l">
              <a:lnSpc>
                <a:spcPct val="100000"/>
              </a:lnSpc>
              <a:spcBef>
                <a:spcPts val="0"/>
              </a:spcBef>
              <a:spcAft>
                <a:spcPts val="0"/>
              </a:spcAft>
              <a:buSzPts val="1800"/>
              <a:buFont typeface="Arial"/>
              <a:buNone/>
              <a:defRPr sz="1800"/>
            </a:lvl3pPr>
            <a:lvl4pPr lvl="3" algn="l">
              <a:lnSpc>
                <a:spcPct val="100000"/>
              </a:lnSpc>
              <a:spcBef>
                <a:spcPts val="0"/>
              </a:spcBef>
              <a:spcAft>
                <a:spcPts val="0"/>
              </a:spcAft>
              <a:buSzPts val="1800"/>
              <a:buFont typeface="Arial"/>
              <a:buNone/>
              <a:defRPr sz="1800"/>
            </a:lvl4pPr>
            <a:lvl5pPr lvl="4" algn="l">
              <a:lnSpc>
                <a:spcPct val="100000"/>
              </a:lnSpc>
              <a:spcBef>
                <a:spcPts val="0"/>
              </a:spcBef>
              <a:spcAft>
                <a:spcPts val="0"/>
              </a:spcAft>
              <a:buSzPts val="1800"/>
              <a:buFont typeface="Arial"/>
              <a:buNone/>
              <a:defRPr sz="1800"/>
            </a:lvl5pPr>
            <a:lvl6pPr lvl="5" algn="l">
              <a:lnSpc>
                <a:spcPct val="100000"/>
              </a:lnSpc>
              <a:spcBef>
                <a:spcPts val="0"/>
              </a:spcBef>
              <a:spcAft>
                <a:spcPts val="0"/>
              </a:spcAft>
              <a:buSzPts val="1800"/>
              <a:buFont typeface="Arial"/>
              <a:buNone/>
              <a:defRPr sz="1800"/>
            </a:lvl6pPr>
            <a:lvl7pPr lvl="6" algn="l">
              <a:lnSpc>
                <a:spcPct val="100000"/>
              </a:lnSpc>
              <a:spcBef>
                <a:spcPts val="0"/>
              </a:spcBef>
              <a:spcAft>
                <a:spcPts val="0"/>
              </a:spcAft>
              <a:buSzPts val="1800"/>
              <a:buFont typeface="Arial"/>
              <a:buNone/>
              <a:defRPr sz="1800"/>
            </a:lvl7pPr>
            <a:lvl8pPr lvl="7" algn="l">
              <a:lnSpc>
                <a:spcPct val="100000"/>
              </a:lnSpc>
              <a:spcBef>
                <a:spcPts val="0"/>
              </a:spcBef>
              <a:spcAft>
                <a:spcPts val="0"/>
              </a:spcAft>
              <a:buSzPts val="1800"/>
              <a:buFont typeface="Arial"/>
              <a:buNone/>
              <a:defRPr sz="1800"/>
            </a:lvl8pPr>
            <a:lvl9pPr lvl="8" algn="l">
              <a:lnSpc>
                <a:spcPct val="100000"/>
              </a:lnSpc>
              <a:spcBef>
                <a:spcPts val="0"/>
              </a:spcBef>
              <a:spcAft>
                <a:spcPts val="0"/>
              </a:spcAft>
              <a:buSzPts val="1800"/>
              <a:buFont typeface="Arial"/>
              <a:buNone/>
              <a:defRPr sz="1800"/>
            </a:lvl9pPr>
          </a:lstStyle>
          <a:p>
            <a:endParaRPr/>
          </a:p>
        </p:txBody>
      </p:sp>
      <p:sp>
        <p:nvSpPr>
          <p:cNvPr id="74" name="Google Shape;74;p47"/>
          <p:cNvSpPr txBox="1">
            <a:spLocks noGrp="1"/>
          </p:cNvSpPr>
          <p:nvPr>
            <p:ph type="body" idx="1"/>
          </p:nvPr>
        </p:nvSpPr>
        <p:spPr>
          <a:xfrm rot="5400000">
            <a:off x="2874763" y="-1217413"/>
            <a:ext cx="3394472" cy="8229600"/>
          </a:xfrm>
          <a:prstGeom prst="rect">
            <a:avLst/>
          </a:prstGeom>
          <a:noFill/>
          <a:ln>
            <a:noFill/>
          </a:ln>
        </p:spPr>
        <p:txBody>
          <a:bodyPr spcFirstLastPara="1" wrap="square" lIns="91425" tIns="91425" rIns="91425" bIns="91425" anchor="t" anchorCtr="0">
            <a:noAutofit/>
          </a:bodyPr>
          <a:lstStyle>
            <a:lvl1pPr marL="457200" marR="0" lvl="0" indent="-431800" algn="l">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75" name="Google Shape;75;p47"/>
          <p:cNvSpPr txBox="1">
            <a:spLocks noGrp="1"/>
          </p:cNvSpPr>
          <p:nvPr>
            <p:ph type="dt" idx="10"/>
          </p:nvPr>
        </p:nvSpPr>
        <p:spPr>
          <a:xfrm>
            <a:off x="457200" y="4767262"/>
            <a:ext cx="2133598" cy="273842"/>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76" name="Google Shape;76;p47"/>
          <p:cNvSpPr txBox="1">
            <a:spLocks noGrp="1"/>
          </p:cNvSpPr>
          <p:nvPr>
            <p:ph type="ftr" idx="11"/>
          </p:nvPr>
        </p:nvSpPr>
        <p:spPr>
          <a:xfrm>
            <a:off x="3124200" y="4767262"/>
            <a:ext cx="2895600" cy="273842"/>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77" name="Google Shape;77;p47"/>
          <p:cNvSpPr txBox="1">
            <a:spLocks noGrp="1"/>
          </p:cNvSpPr>
          <p:nvPr>
            <p:ph type="sldNum" idx="12"/>
          </p:nvPr>
        </p:nvSpPr>
        <p:spPr>
          <a:xfrm>
            <a:off x="6553200" y="4767262"/>
            <a:ext cx="2133598" cy="273842"/>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48"/>
          <p:cNvSpPr txBox="1">
            <a:spLocks noGrp="1"/>
          </p:cNvSpPr>
          <p:nvPr>
            <p:ph type="title"/>
          </p:nvPr>
        </p:nvSpPr>
        <p:spPr>
          <a:xfrm rot="5400000">
            <a:off x="6012655" y="771525"/>
            <a:ext cx="3290888" cy="2057400"/>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lgn="l">
              <a:lnSpc>
                <a:spcPct val="100000"/>
              </a:lnSpc>
              <a:spcBef>
                <a:spcPts val="0"/>
              </a:spcBef>
              <a:spcAft>
                <a:spcPts val="0"/>
              </a:spcAft>
              <a:buSzPts val="1800"/>
              <a:buFont typeface="Arial"/>
              <a:buNone/>
              <a:defRPr sz="1800"/>
            </a:lvl2pPr>
            <a:lvl3pPr lvl="2" algn="l">
              <a:lnSpc>
                <a:spcPct val="100000"/>
              </a:lnSpc>
              <a:spcBef>
                <a:spcPts val="0"/>
              </a:spcBef>
              <a:spcAft>
                <a:spcPts val="0"/>
              </a:spcAft>
              <a:buSzPts val="1800"/>
              <a:buFont typeface="Arial"/>
              <a:buNone/>
              <a:defRPr sz="1800"/>
            </a:lvl3pPr>
            <a:lvl4pPr lvl="3" algn="l">
              <a:lnSpc>
                <a:spcPct val="100000"/>
              </a:lnSpc>
              <a:spcBef>
                <a:spcPts val="0"/>
              </a:spcBef>
              <a:spcAft>
                <a:spcPts val="0"/>
              </a:spcAft>
              <a:buSzPts val="1800"/>
              <a:buFont typeface="Arial"/>
              <a:buNone/>
              <a:defRPr sz="1800"/>
            </a:lvl4pPr>
            <a:lvl5pPr lvl="4" algn="l">
              <a:lnSpc>
                <a:spcPct val="100000"/>
              </a:lnSpc>
              <a:spcBef>
                <a:spcPts val="0"/>
              </a:spcBef>
              <a:spcAft>
                <a:spcPts val="0"/>
              </a:spcAft>
              <a:buSzPts val="1800"/>
              <a:buFont typeface="Arial"/>
              <a:buNone/>
              <a:defRPr sz="1800"/>
            </a:lvl5pPr>
            <a:lvl6pPr lvl="5" algn="l">
              <a:lnSpc>
                <a:spcPct val="100000"/>
              </a:lnSpc>
              <a:spcBef>
                <a:spcPts val="0"/>
              </a:spcBef>
              <a:spcAft>
                <a:spcPts val="0"/>
              </a:spcAft>
              <a:buSzPts val="1800"/>
              <a:buFont typeface="Arial"/>
              <a:buNone/>
              <a:defRPr sz="1800"/>
            </a:lvl6pPr>
            <a:lvl7pPr lvl="6" algn="l">
              <a:lnSpc>
                <a:spcPct val="100000"/>
              </a:lnSpc>
              <a:spcBef>
                <a:spcPts val="0"/>
              </a:spcBef>
              <a:spcAft>
                <a:spcPts val="0"/>
              </a:spcAft>
              <a:buSzPts val="1800"/>
              <a:buFont typeface="Arial"/>
              <a:buNone/>
              <a:defRPr sz="1800"/>
            </a:lvl7pPr>
            <a:lvl8pPr lvl="7" algn="l">
              <a:lnSpc>
                <a:spcPct val="100000"/>
              </a:lnSpc>
              <a:spcBef>
                <a:spcPts val="0"/>
              </a:spcBef>
              <a:spcAft>
                <a:spcPts val="0"/>
              </a:spcAft>
              <a:buSzPts val="1800"/>
              <a:buFont typeface="Arial"/>
              <a:buNone/>
              <a:defRPr sz="1800"/>
            </a:lvl8pPr>
            <a:lvl9pPr lvl="8" algn="l">
              <a:lnSpc>
                <a:spcPct val="100000"/>
              </a:lnSpc>
              <a:spcBef>
                <a:spcPts val="0"/>
              </a:spcBef>
              <a:spcAft>
                <a:spcPts val="0"/>
              </a:spcAft>
              <a:buSzPts val="1800"/>
              <a:buFont typeface="Arial"/>
              <a:buNone/>
              <a:defRPr sz="1800"/>
            </a:lvl9pPr>
          </a:lstStyle>
          <a:p>
            <a:endParaRPr/>
          </a:p>
        </p:txBody>
      </p:sp>
      <p:sp>
        <p:nvSpPr>
          <p:cNvPr id="80" name="Google Shape;80;p48"/>
          <p:cNvSpPr txBox="1">
            <a:spLocks noGrp="1"/>
          </p:cNvSpPr>
          <p:nvPr>
            <p:ph type="body" idx="1"/>
          </p:nvPr>
        </p:nvSpPr>
        <p:spPr>
          <a:xfrm rot="5400000">
            <a:off x="1821656" y="-1209673"/>
            <a:ext cx="3290888" cy="6019798"/>
          </a:xfrm>
          <a:prstGeom prst="rect">
            <a:avLst/>
          </a:prstGeom>
          <a:noFill/>
          <a:ln>
            <a:noFill/>
          </a:ln>
        </p:spPr>
        <p:txBody>
          <a:bodyPr spcFirstLastPara="1" wrap="square" lIns="91425" tIns="91425" rIns="91425" bIns="91425" anchor="t" anchorCtr="0">
            <a:noAutofit/>
          </a:bodyPr>
          <a:lstStyle>
            <a:lvl1pPr marL="457200" marR="0" lvl="0" indent="-431800" algn="l">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1" name="Google Shape;81;p48"/>
          <p:cNvSpPr txBox="1">
            <a:spLocks noGrp="1"/>
          </p:cNvSpPr>
          <p:nvPr>
            <p:ph type="dt" idx="10"/>
          </p:nvPr>
        </p:nvSpPr>
        <p:spPr>
          <a:xfrm>
            <a:off x="457200" y="4767262"/>
            <a:ext cx="2133598" cy="273842"/>
          </a:xfrm>
          <a:prstGeom prst="rect">
            <a:avLst/>
          </a:prstGeom>
          <a:noFill/>
          <a:ln>
            <a:noFill/>
          </a:ln>
        </p:spPr>
        <p:txBody>
          <a:bodyPr spcFirstLastPara="1" wrap="square" lIns="91425" tIns="91425" rIns="91425" bIns="91425" anchor="ctr" anchorCtr="0">
            <a:noAutofit/>
          </a:bodyPr>
          <a:lstStyle>
            <a:lvl1pPr marR="0" lvl="0" algn="l">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2" name="Google Shape;82;p48"/>
          <p:cNvSpPr txBox="1">
            <a:spLocks noGrp="1"/>
          </p:cNvSpPr>
          <p:nvPr>
            <p:ph type="ftr" idx="11"/>
          </p:nvPr>
        </p:nvSpPr>
        <p:spPr>
          <a:xfrm>
            <a:off x="3124200" y="4767262"/>
            <a:ext cx="2895600" cy="273842"/>
          </a:xfrm>
          <a:prstGeom prst="rect">
            <a:avLst/>
          </a:prstGeom>
          <a:noFill/>
          <a:ln>
            <a:noFill/>
          </a:ln>
        </p:spPr>
        <p:txBody>
          <a:bodyPr spcFirstLastPara="1" wrap="square" lIns="91425" tIns="91425" rIns="91425" bIns="91425" anchor="ctr" anchorCtr="0">
            <a:noAutofit/>
          </a:bodyPr>
          <a:lstStyle>
            <a:lvl1pPr marR="0" lvl="0" algn="ct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3" name="Google Shape;83;p48"/>
          <p:cNvSpPr txBox="1">
            <a:spLocks noGrp="1"/>
          </p:cNvSpPr>
          <p:nvPr>
            <p:ph type="sldNum" idx="12"/>
          </p:nvPr>
        </p:nvSpPr>
        <p:spPr>
          <a:xfrm>
            <a:off x="6553200" y="4767262"/>
            <a:ext cx="2133598" cy="273842"/>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9"/>
        <p:cNvGrpSpPr/>
        <p:nvPr/>
      </p:nvGrpSpPr>
      <p:grpSpPr>
        <a:xfrm>
          <a:off x="0" y="0"/>
          <a:ext cx="0" cy="0"/>
          <a:chOff x="0" y="0"/>
          <a:chExt cx="0" cy="0"/>
        </a:xfrm>
      </p:grpSpPr>
      <p:sp>
        <p:nvSpPr>
          <p:cNvPr id="10" name="Google Shape;10;p37"/>
          <p:cNvSpPr txBox="1">
            <a:spLocks noGrp="1"/>
          </p:cNvSpPr>
          <p:nvPr>
            <p:ph type="title"/>
          </p:nvPr>
        </p:nvSpPr>
        <p:spPr>
          <a:xfrm>
            <a:off x="457200" y="205979"/>
            <a:ext cx="8229600" cy="857250"/>
          </a:xfrm>
          <a:prstGeom prst="rect">
            <a:avLst/>
          </a:prstGeom>
          <a:noFill/>
          <a:ln>
            <a:noFill/>
          </a:ln>
        </p:spPr>
        <p:txBody>
          <a:bodyPr spcFirstLastPara="1" wrap="square" lIns="91425" tIns="91425" rIns="91425" bIns="91425" anchor="ctr" anchorCtr="0">
            <a:noAutofit/>
          </a:bodyPr>
          <a:lstStyle>
            <a:lvl1pPr marR="0" lvl="0" algn="ctr" rtl="0">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37"/>
          <p:cNvSpPr txBox="1">
            <a:spLocks noGrp="1"/>
          </p:cNvSpPr>
          <p:nvPr>
            <p:ph type="body" idx="1"/>
          </p:nvPr>
        </p:nvSpPr>
        <p:spPr>
          <a:xfrm>
            <a:off x="457200" y="1200150"/>
            <a:ext cx="8229600" cy="3394472"/>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37"/>
          <p:cNvSpPr txBox="1">
            <a:spLocks noGrp="1"/>
          </p:cNvSpPr>
          <p:nvPr>
            <p:ph type="dt" idx="10"/>
          </p:nvPr>
        </p:nvSpPr>
        <p:spPr>
          <a:xfrm>
            <a:off x="457200" y="4767262"/>
            <a:ext cx="2133598" cy="273842"/>
          </a:xfrm>
          <a:prstGeom prst="rect">
            <a:avLst/>
          </a:prstGeom>
          <a:noFill/>
          <a:ln>
            <a:noFill/>
          </a:ln>
        </p:spPr>
        <p:txBody>
          <a:bodyPr spcFirstLastPara="1" wrap="square" lIns="91425" tIns="91425" rIns="91425" bIns="91425" anchor="ctr" anchorCtr="0">
            <a:noAutofit/>
          </a:bodyPr>
          <a:lstStyle>
            <a:lvl1pPr marR="0" lvl="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37"/>
          <p:cNvSpPr txBox="1">
            <a:spLocks noGrp="1"/>
          </p:cNvSpPr>
          <p:nvPr>
            <p:ph type="ftr" idx="11"/>
          </p:nvPr>
        </p:nvSpPr>
        <p:spPr>
          <a:xfrm>
            <a:off x="3124200" y="4767262"/>
            <a:ext cx="2895600" cy="273842"/>
          </a:xfrm>
          <a:prstGeom prst="rect">
            <a:avLst/>
          </a:prstGeom>
          <a:noFill/>
          <a:ln>
            <a:noFill/>
          </a:ln>
        </p:spPr>
        <p:txBody>
          <a:bodyPr spcFirstLastPara="1" wrap="square" lIns="91425" tIns="91425" rIns="91425" bIns="91425" anchor="ctr" anchorCtr="0">
            <a:noAutofit/>
          </a:bodyPr>
          <a:lstStyle>
            <a:lvl1pPr marR="0" lvl="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37"/>
          <p:cNvSpPr txBox="1">
            <a:spLocks noGrp="1"/>
          </p:cNvSpPr>
          <p:nvPr>
            <p:ph type="sldNum" idx="12"/>
          </p:nvPr>
        </p:nvSpPr>
        <p:spPr>
          <a:xfrm>
            <a:off x="6553200" y="4767262"/>
            <a:ext cx="2133598" cy="273842"/>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14.jpg"/><Relationship Id="rId4" Type="http://schemas.openxmlformats.org/officeDocument/2006/relationships/image" Target="../media/image13.jp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www.findlay.edu/admissions/international/international-student-graduate-admission-requirements" TargetMode="External"/><Relationship Id="rId2" Type="http://schemas.openxmlformats.org/officeDocument/2006/relationships/hyperlink" Target="https://www.findlay.edu/admissions/international/admission-criteria-undergraduate-international-students"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8" Type="http://schemas.openxmlformats.org/officeDocument/2006/relationships/image" Target="../media/image23.jpg"/><Relationship Id="rId3" Type="http://schemas.openxmlformats.org/officeDocument/2006/relationships/hyperlink" Target="mailto:international@findlay.edu" TargetMode="External"/><Relationship Id="rId7"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jpg"/><Relationship Id="rId4" Type="http://schemas.openxmlformats.org/officeDocument/2006/relationships/image" Target="../media/image19.jpg"/><Relationship Id="rId9"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Shape 88"/>
        <p:cNvGrpSpPr/>
        <p:nvPr/>
      </p:nvGrpSpPr>
      <p:grpSpPr>
        <a:xfrm>
          <a:off x="0" y="0"/>
          <a:ext cx="0" cy="0"/>
          <a:chOff x="0" y="0"/>
          <a:chExt cx="0" cy="0"/>
        </a:xfrm>
      </p:grpSpPr>
      <p:sp>
        <p:nvSpPr>
          <p:cNvPr id="7" name="TextBox 6">
            <a:extLst>
              <a:ext uri="{FF2B5EF4-FFF2-40B4-BE49-F238E27FC236}">
                <a16:creationId xmlns:a16="http://schemas.microsoft.com/office/drawing/2014/main" id="{558565EA-F86A-4D3D-ACE3-F817CE957B40}"/>
              </a:ext>
            </a:extLst>
          </p:cNvPr>
          <p:cNvSpPr txBox="1"/>
          <p:nvPr/>
        </p:nvSpPr>
        <p:spPr>
          <a:xfrm>
            <a:off x="2110316" y="603134"/>
            <a:ext cx="4787900" cy="981487"/>
          </a:xfrm>
          <a:prstGeom prst="rect">
            <a:avLst/>
          </a:prstGeom>
          <a:noFill/>
        </p:spPr>
        <p:txBody>
          <a:bodyPr wrap="square">
            <a:spAutoFit/>
          </a:bodyPr>
          <a:lstStyle/>
          <a:p>
            <a:pPr marL="25400" indent="0" algn="ctr">
              <a:lnSpc>
                <a:spcPct val="150000"/>
              </a:lnSpc>
              <a:buNone/>
            </a:pPr>
            <a:r>
              <a:rPr lang="en-US" sz="2800" b="1" dirty="0">
                <a:solidFill>
                  <a:schemeClr val="accent6">
                    <a:lumMod val="75000"/>
                  </a:schemeClr>
                </a:solidFill>
                <a:latin typeface="+mn-lt"/>
              </a:rPr>
              <a:t>UNIVERSITY OF FINDLAY</a:t>
            </a:r>
          </a:p>
          <a:p>
            <a:pPr marL="25400" indent="0" algn="ctr">
              <a:lnSpc>
                <a:spcPct val="150000"/>
              </a:lnSpc>
              <a:buNone/>
            </a:pPr>
            <a:r>
              <a:rPr lang="en-US" sz="1200" b="1" dirty="0">
                <a:solidFill>
                  <a:schemeClr val="bg1"/>
                </a:solidFill>
                <a:latin typeface="+mn-lt"/>
              </a:rPr>
              <a:t>Meaningful Life and Productive Careers.</a:t>
            </a:r>
          </a:p>
        </p:txBody>
      </p:sp>
      <p:pic>
        <p:nvPicPr>
          <p:cNvPr id="5132" name="Picture 12">
            <a:extLst>
              <a:ext uri="{FF2B5EF4-FFF2-40B4-BE49-F238E27FC236}">
                <a16:creationId xmlns:a16="http://schemas.microsoft.com/office/drawing/2014/main" id="{60874F61-5E1B-4EB4-A6BF-C9C7571380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62068" y="1783635"/>
            <a:ext cx="4219864" cy="281035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pic>
        <p:nvPicPr>
          <p:cNvPr id="3" name="Picture 2">
            <a:extLst>
              <a:ext uri="{FF2B5EF4-FFF2-40B4-BE49-F238E27FC236}">
                <a16:creationId xmlns:a16="http://schemas.microsoft.com/office/drawing/2014/main" id="{53D7820F-F5E2-4162-8EEA-F82E4B84FE47}"/>
              </a:ext>
            </a:extLst>
          </p:cNvPr>
          <p:cNvPicPr>
            <a:picLocks noChangeAspect="1"/>
          </p:cNvPicPr>
          <p:nvPr/>
        </p:nvPicPr>
        <p:blipFill>
          <a:blip r:embed="rId3"/>
          <a:stretch>
            <a:fillRect/>
          </a:stretch>
        </p:blipFill>
        <p:spPr>
          <a:xfrm>
            <a:off x="0" y="2857"/>
            <a:ext cx="9144000" cy="5137785"/>
          </a:xfrm>
          <a:prstGeom prst="rect">
            <a:avLst/>
          </a:prstGeom>
        </p:spPr>
      </p:pic>
    </p:spTree>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pic>
        <p:nvPicPr>
          <p:cNvPr id="101" name="Google Shape;101;p4"/>
          <p:cNvPicPr preferRelativeResize="0"/>
          <p:nvPr/>
        </p:nvPicPr>
        <p:blipFill rotWithShape="1">
          <a:blip r:embed="rId3">
            <a:alphaModFix/>
          </a:blip>
          <a:srcRect/>
          <a:stretch/>
        </p:blipFill>
        <p:spPr>
          <a:xfrm>
            <a:off x="-59263" y="-33335"/>
            <a:ext cx="9203263" cy="5176835"/>
          </a:xfrm>
          <a:prstGeom prst="rect">
            <a:avLst/>
          </a:prstGeom>
          <a:noFill/>
          <a:ln>
            <a:noFill/>
          </a:ln>
        </p:spPr>
      </p:pic>
    </p:spTree>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5"/>
          <p:cNvSpPr txBox="1"/>
          <p:nvPr/>
        </p:nvSpPr>
        <p:spPr>
          <a:xfrm>
            <a:off x="1263600" y="344787"/>
            <a:ext cx="6616800" cy="5541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accent6"/>
              </a:buClr>
              <a:buSzPts val="3000"/>
              <a:buFont typeface="Calibri"/>
              <a:buNone/>
            </a:pPr>
            <a:r>
              <a:rPr lang="en-US" sz="2800" b="0" i="0" u="none" strike="noStrike" cap="none" dirty="0">
                <a:solidFill>
                  <a:schemeClr val="accent6">
                    <a:lumMod val="75000"/>
                  </a:schemeClr>
                </a:solidFill>
                <a:latin typeface="+mn-lt"/>
                <a:ea typeface="Calibri"/>
                <a:cs typeface="Calibri"/>
                <a:sym typeface="Calibri"/>
              </a:rPr>
              <a:t>National Rankings</a:t>
            </a:r>
            <a:endParaRPr sz="2800" b="0" i="0" u="none" strike="noStrike" cap="none" dirty="0">
              <a:solidFill>
                <a:schemeClr val="accent6">
                  <a:lumMod val="75000"/>
                </a:schemeClr>
              </a:solidFill>
              <a:latin typeface="+mn-lt"/>
              <a:ea typeface="Calibri"/>
              <a:cs typeface="Calibri"/>
              <a:sym typeface="Calibri"/>
            </a:endParaRPr>
          </a:p>
        </p:txBody>
      </p:sp>
      <p:sp>
        <p:nvSpPr>
          <p:cNvPr id="109" name="Google Shape;109;p5"/>
          <p:cNvSpPr txBox="1"/>
          <p:nvPr/>
        </p:nvSpPr>
        <p:spPr>
          <a:xfrm>
            <a:off x="219666" y="903694"/>
            <a:ext cx="6007200" cy="2395604"/>
          </a:xfrm>
          <a:prstGeom prst="rect">
            <a:avLst/>
          </a:prstGeom>
          <a:noFill/>
          <a:ln>
            <a:noFill/>
          </a:ln>
        </p:spPr>
        <p:txBody>
          <a:bodyPr spcFirstLastPara="1" wrap="square" lIns="91425" tIns="91425" rIns="91425" bIns="91425" anchor="t" anchorCtr="0">
            <a:noAutofit/>
          </a:bodyPr>
          <a:lstStyle/>
          <a:p>
            <a:pPr>
              <a:lnSpc>
                <a:spcPct val="200000"/>
              </a:lnSpc>
            </a:pPr>
            <a:r>
              <a:rPr lang="en-US" sz="1100" dirty="0"/>
              <a:t>The University of Findlay is nationally recognized for its quality academic programs and exceptional student experience.</a:t>
            </a:r>
          </a:p>
          <a:p>
            <a:pPr>
              <a:lnSpc>
                <a:spcPct val="200000"/>
              </a:lnSpc>
            </a:pPr>
            <a:r>
              <a:rPr lang="en-US" sz="1100" b="1" dirty="0"/>
              <a:t>Highlights:</a:t>
            </a:r>
          </a:p>
          <a:p>
            <a:pPr marL="228600" indent="-228600">
              <a:lnSpc>
                <a:spcPct val="200000"/>
              </a:lnSpc>
              <a:buFont typeface="+mj-lt"/>
              <a:buAutoNum type="arabicPeriod"/>
            </a:pPr>
            <a:r>
              <a:rPr lang="en-US" sz="1100" dirty="0"/>
              <a:t>Ranked among America’s Best Colleges for 20 consecutive years — U.S. News &amp; World Report</a:t>
            </a:r>
          </a:p>
          <a:p>
            <a:pPr marL="228600" indent="-228600">
              <a:lnSpc>
                <a:spcPct val="200000"/>
              </a:lnSpc>
              <a:buFont typeface="+mj-lt"/>
              <a:buAutoNum type="arabicPeriod"/>
            </a:pPr>
            <a:r>
              <a:rPr lang="en-US" sz="1100" dirty="0"/>
              <a:t>Named one of the Best Midwest Colleges (2026) — Princeton Review</a:t>
            </a:r>
          </a:p>
          <a:p>
            <a:pPr marL="228600" indent="-228600">
              <a:lnSpc>
                <a:spcPct val="200000"/>
              </a:lnSpc>
              <a:buFont typeface="+mj-lt"/>
              <a:buAutoNum type="arabicPeriod"/>
            </a:pPr>
            <a:r>
              <a:rPr lang="en-US" sz="1100" dirty="0"/>
              <a:t>Listed among America’s Best Colleges (2024) — Money Magazine</a:t>
            </a:r>
          </a:p>
          <a:p>
            <a:pPr marL="228600" indent="-228600">
              <a:lnSpc>
                <a:spcPct val="200000"/>
              </a:lnSpc>
              <a:buFont typeface="+mj-lt"/>
              <a:buAutoNum type="arabicPeriod"/>
            </a:pPr>
            <a:r>
              <a:rPr lang="en-US" sz="1100" dirty="0"/>
              <a:t>Ranked #1 Nationwide for Church of God–Affiliated Colleges — College Factual</a:t>
            </a:r>
          </a:p>
          <a:p>
            <a:pPr marL="228600" indent="-228600">
              <a:lnSpc>
                <a:spcPct val="200000"/>
              </a:lnSpc>
              <a:buFont typeface="+mj-lt"/>
              <a:buAutoNum type="arabicPeriod"/>
            </a:pPr>
            <a:r>
              <a:rPr lang="en-US" sz="1100" dirty="0"/>
              <a:t>At Findlay, our greatest recognition comes from the success of our students and alumni.</a:t>
            </a:r>
          </a:p>
        </p:txBody>
      </p:sp>
      <p:sp>
        <p:nvSpPr>
          <p:cNvPr id="10" name="AutoShape 8" descr="Photo">
            <a:extLst>
              <a:ext uri="{FF2B5EF4-FFF2-40B4-BE49-F238E27FC236}">
                <a16:creationId xmlns:a16="http://schemas.microsoft.com/office/drawing/2014/main" id="{51C9ED39-3A2B-48DA-8651-ABEED61B97B6}"/>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2" name="Picture 11">
            <a:extLst>
              <a:ext uri="{FF2B5EF4-FFF2-40B4-BE49-F238E27FC236}">
                <a16:creationId xmlns:a16="http://schemas.microsoft.com/office/drawing/2014/main" id="{D45C8AB1-3D7C-424D-8DDC-BC953D0C23E1}"/>
              </a:ext>
            </a:extLst>
          </p:cNvPr>
          <p:cNvPicPr>
            <a:picLocks noChangeAspect="1"/>
          </p:cNvPicPr>
          <p:nvPr/>
        </p:nvPicPr>
        <p:blipFill>
          <a:blip r:embed="rId3"/>
          <a:stretch>
            <a:fillRect/>
          </a:stretch>
        </p:blipFill>
        <p:spPr>
          <a:xfrm>
            <a:off x="6379744" y="968087"/>
            <a:ext cx="2402350" cy="3207326"/>
          </a:xfrm>
          <a:prstGeom prst="rect">
            <a:avLst/>
          </a:prstGeom>
        </p:spPr>
      </p:pic>
    </p:spTree>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7" name="Google Shape;117;g2956275ced4_3_0"/>
          <p:cNvSpPr txBox="1">
            <a:spLocks noGrp="1"/>
          </p:cNvSpPr>
          <p:nvPr>
            <p:ph type="body" idx="2"/>
          </p:nvPr>
        </p:nvSpPr>
        <p:spPr>
          <a:xfrm>
            <a:off x="4572000" y="1123243"/>
            <a:ext cx="4038600" cy="2993331"/>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Clr>
                <a:schemeClr val="dk1"/>
              </a:buClr>
              <a:buSzPts val="1800"/>
              <a:buFont typeface="Arial"/>
              <a:buNone/>
            </a:pPr>
            <a:r>
              <a:rPr lang="en-US" sz="1200" dirty="0">
                <a:latin typeface="Arial"/>
                <a:ea typeface="Arial"/>
                <a:cs typeface="Arial"/>
                <a:sym typeface="Arial"/>
              </a:rPr>
              <a:t>Located in the Midwest Part of the United States, close to major cities and airports.</a:t>
            </a:r>
            <a:endParaRPr sz="1200" dirty="0">
              <a:latin typeface="Arial"/>
              <a:ea typeface="Arial"/>
              <a:cs typeface="Arial"/>
              <a:sym typeface="Arial"/>
            </a:endParaRPr>
          </a:p>
          <a:p>
            <a:pPr marL="0" lvl="0" indent="0" algn="l" rtl="0">
              <a:lnSpc>
                <a:spcPct val="150000"/>
              </a:lnSpc>
              <a:spcBef>
                <a:spcPts val="0"/>
              </a:spcBef>
              <a:spcAft>
                <a:spcPts val="0"/>
              </a:spcAft>
              <a:buClr>
                <a:schemeClr val="dk1"/>
              </a:buClr>
              <a:buSzPts val="1800"/>
              <a:buFont typeface="Arial"/>
              <a:buNone/>
            </a:pPr>
            <a:r>
              <a:rPr lang="en-US" sz="1200" dirty="0">
                <a:latin typeface="Arial"/>
                <a:ea typeface="Arial"/>
                <a:cs typeface="Arial"/>
                <a:sym typeface="Arial"/>
              </a:rPr>
              <a:t>Toledo 	1 hr.</a:t>
            </a:r>
            <a:endParaRPr sz="1200" dirty="0">
              <a:latin typeface="Arial"/>
              <a:ea typeface="Arial"/>
              <a:cs typeface="Arial"/>
              <a:sym typeface="Arial"/>
            </a:endParaRPr>
          </a:p>
          <a:p>
            <a:pPr marL="0" lvl="0" indent="0" algn="l" rtl="0">
              <a:lnSpc>
                <a:spcPct val="150000"/>
              </a:lnSpc>
              <a:spcBef>
                <a:spcPts val="0"/>
              </a:spcBef>
              <a:spcAft>
                <a:spcPts val="0"/>
              </a:spcAft>
              <a:buClr>
                <a:schemeClr val="dk1"/>
              </a:buClr>
              <a:buSzPts val="1800"/>
              <a:buFont typeface="Arial"/>
              <a:buNone/>
            </a:pPr>
            <a:r>
              <a:rPr lang="en-US" sz="1200" dirty="0">
                <a:latin typeface="Arial"/>
                <a:ea typeface="Arial"/>
                <a:cs typeface="Arial"/>
                <a:sym typeface="Arial"/>
              </a:rPr>
              <a:t>Columbus 	2 hrs.</a:t>
            </a:r>
            <a:endParaRPr sz="1200" dirty="0">
              <a:latin typeface="Arial"/>
              <a:ea typeface="Arial"/>
              <a:cs typeface="Arial"/>
              <a:sym typeface="Arial"/>
            </a:endParaRPr>
          </a:p>
          <a:p>
            <a:pPr marL="0" lvl="0" indent="0" algn="l" rtl="0">
              <a:lnSpc>
                <a:spcPct val="150000"/>
              </a:lnSpc>
              <a:spcBef>
                <a:spcPts val="0"/>
              </a:spcBef>
              <a:spcAft>
                <a:spcPts val="0"/>
              </a:spcAft>
              <a:buClr>
                <a:schemeClr val="dk1"/>
              </a:buClr>
              <a:buSzPts val="1800"/>
              <a:buFont typeface="Arial"/>
              <a:buNone/>
            </a:pPr>
            <a:r>
              <a:rPr lang="en-US" sz="1200" dirty="0">
                <a:latin typeface="Arial"/>
                <a:ea typeface="Arial"/>
                <a:cs typeface="Arial"/>
                <a:sym typeface="Arial"/>
              </a:rPr>
              <a:t>Detroit	2 hrs.</a:t>
            </a:r>
            <a:endParaRPr sz="1200" dirty="0">
              <a:latin typeface="Arial"/>
              <a:ea typeface="Arial"/>
              <a:cs typeface="Arial"/>
              <a:sym typeface="Arial"/>
            </a:endParaRPr>
          </a:p>
          <a:p>
            <a:pPr marL="0" lvl="0" indent="0" algn="l" rtl="0">
              <a:lnSpc>
                <a:spcPct val="150000"/>
              </a:lnSpc>
              <a:spcBef>
                <a:spcPts val="0"/>
              </a:spcBef>
              <a:spcAft>
                <a:spcPts val="0"/>
              </a:spcAft>
              <a:buClr>
                <a:schemeClr val="dk1"/>
              </a:buClr>
              <a:buSzPts val="1800"/>
              <a:buFont typeface="Arial"/>
              <a:buNone/>
            </a:pPr>
            <a:r>
              <a:rPr lang="en-US" sz="1200" dirty="0">
                <a:latin typeface="Arial"/>
                <a:ea typeface="Arial"/>
                <a:cs typeface="Arial"/>
                <a:sym typeface="Arial"/>
              </a:rPr>
              <a:t>Cleveland 	2.5 hrs.</a:t>
            </a:r>
            <a:endParaRPr sz="1200" dirty="0">
              <a:latin typeface="Arial"/>
              <a:ea typeface="Arial"/>
              <a:cs typeface="Arial"/>
              <a:sym typeface="Arial"/>
            </a:endParaRPr>
          </a:p>
          <a:p>
            <a:pPr marL="0" lvl="0" indent="0" algn="l" rtl="0">
              <a:lnSpc>
                <a:spcPct val="150000"/>
              </a:lnSpc>
              <a:spcBef>
                <a:spcPts val="0"/>
              </a:spcBef>
              <a:spcAft>
                <a:spcPts val="0"/>
              </a:spcAft>
              <a:buClr>
                <a:schemeClr val="dk1"/>
              </a:buClr>
              <a:buSzPts val="1800"/>
              <a:buFont typeface="Arial"/>
              <a:buNone/>
            </a:pPr>
            <a:r>
              <a:rPr lang="en-US" sz="1200" dirty="0">
                <a:latin typeface="Arial"/>
                <a:ea typeface="Arial"/>
                <a:cs typeface="Arial"/>
                <a:sym typeface="Arial"/>
              </a:rPr>
              <a:t>Cincinnati	2.5 hrs.</a:t>
            </a:r>
            <a:endParaRPr sz="1200" dirty="0">
              <a:latin typeface="Arial"/>
              <a:ea typeface="Arial"/>
              <a:cs typeface="Arial"/>
              <a:sym typeface="Arial"/>
            </a:endParaRPr>
          </a:p>
          <a:p>
            <a:pPr marL="0" lvl="0" indent="0" algn="l" rtl="0">
              <a:lnSpc>
                <a:spcPct val="150000"/>
              </a:lnSpc>
              <a:spcBef>
                <a:spcPts val="0"/>
              </a:spcBef>
              <a:spcAft>
                <a:spcPts val="0"/>
              </a:spcAft>
              <a:buClr>
                <a:schemeClr val="dk1"/>
              </a:buClr>
              <a:buSzPts val="1800"/>
              <a:buFont typeface="Arial"/>
              <a:buNone/>
            </a:pPr>
            <a:r>
              <a:rPr lang="en-US" sz="1200" dirty="0">
                <a:latin typeface="Arial"/>
                <a:ea typeface="Arial"/>
                <a:cs typeface="Arial"/>
                <a:sym typeface="Arial"/>
              </a:rPr>
              <a:t>Pittsburgh 	4 hrs.</a:t>
            </a:r>
            <a:endParaRPr sz="1200" dirty="0">
              <a:latin typeface="Arial"/>
              <a:ea typeface="Arial"/>
              <a:cs typeface="Arial"/>
              <a:sym typeface="Arial"/>
            </a:endParaRPr>
          </a:p>
          <a:p>
            <a:pPr marL="0" lvl="0" indent="0" algn="l" rtl="0">
              <a:lnSpc>
                <a:spcPct val="150000"/>
              </a:lnSpc>
              <a:spcBef>
                <a:spcPts val="0"/>
              </a:spcBef>
              <a:spcAft>
                <a:spcPts val="0"/>
              </a:spcAft>
              <a:buClr>
                <a:schemeClr val="dk1"/>
              </a:buClr>
              <a:buSzPts val="1800"/>
              <a:buFont typeface="Arial"/>
              <a:buNone/>
            </a:pPr>
            <a:r>
              <a:rPr lang="en-US" sz="1200" dirty="0">
                <a:latin typeface="Arial"/>
                <a:ea typeface="Arial"/>
                <a:cs typeface="Arial"/>
                <a:sym typeface="Arial"/>
              </a:rPr>
              <a:t>Chicago 	4 hrs.</a:t>
            </a:r>
            <a:endParaRPr sz="1200" dirty="0">
              <a:latin typeface="Arial"/>
              <a:ea typeface="Arial"/>
              <a:cs typeface="Arial"/>
              <a:sym typeface="Arial"/>
            </a:endParaRPr>
          </a:p>
          <a:p>
            <a:pPr marL="0" lvl="0" indent="0" algn="l" rtl="0">
              <a:lnSpc>
                <a:spcPct val="150000"/>
              </a:lnSpc>
              <a:spcBef>
                <a:spcPts val="0"/>
              </a:spcBef>
              <a:spcAft>
                <a:spcPts val="0"/>
              </a:spcAft>
              <a:buClr>
                <a:schemeClr val="dk1"/>
              </a:buClr>
              <a:buSzPts val="1800"/>
              <a:buFont typeface="Arial"/>
              <a:buNone/>
            </a:pPr>
            <a:r>
              <a:rPr lang="en-US" sz="1200" dirty="0">
                <a:latin typeface="Arial"/>
                <a:ea typeface="Arial"/>
                <a:cs typeface="Arial"/>
                <a:sym typeface="Arial"/>
              </a:rPr>
              <a:t>New York 	9 hrs.</a:t>
            </a:r>
            <a:endParaRPr sz="1200" dirty="0">
              <a:latin typeface="Arial"/>
              <a:ea typeface="Arial"/>
              <a:cs typeface="Arial"/>
              <a:sym typeface="Arial"/>
            </a:endParaRPr>
          </a:p>
        </p:txBody>
      </p:sp>
      <p:sp>
        <p:nvSpPr>
          <p:cNvPr id="6" name="TextBox 5">
            <a:extLst>
              <a:ext uri="{FF2B5EF4-FFF2-40B4-BE49-F238E27FC236}">
                <a16:creationId xmlns:a16="http://schemas.microsoft.com/office/drawing/2014/main" id="{A97FB7C7-0C40-412F-BFD4-BB99DCDBD422}"/>
              </a:ext>
            </a:extLst>
          </p:cNvPr>
          <p:cNvSpPr txBox="1"/>
          <p:nvPr/>
        </p:nvSpPr>
        <p:spPr>
          <a:xfrm>
            <a:off x="2019300" y="203200"/>
            <a:ext cx="4572000" cy="658835"/>
          </a:xfrm>
          <a:prstGeom prst="rect">
            <a:avLst/>
          </a:prstGeom>
          <a:noFill/>
        </p:spPr>
        <p:txBody>
          <a:bodyPr wrap="square">
            <a:spAutoFit/>
          </a:bodyPr>
          <a:lstStyle/>
          <a:p>
            <a:pPr marL="25400" indent="0" algn="ctr">
              <a:lnSpc>
                <a:spcPct val="150000"/>
              </a:lnSpc>
              <a:buNone/>
            </a:pPr>
            <a:r>
              <a:rPr lang="en-US" sz="2800" dirty="0">
                <a:solidFill>
                  <a:schemeClr val="accent6">
                    <a:lumMod val="75000"/>
                  </a:schemeClr>
                </a:solidFill>
                <a:latin typeface="+mn-lt"/>
              </a:rPr>
              <a:t>Location</a:t>
            </a:r>
          </a:p>
        </p:txBody>
      </p:sp>
      <p:sp>
        <p:nvSpPr>
          <p:cNvPr id="3" name="AutoShape 2" descr="Photo">
            <a:extLst>
              <a:ext uri="{FF2B5EF4-FFF2-40B4-BE49-F238E27FC236}">
                <a16:creationId xmlns:a16="http://schemas.microsoft.com/office/drawing/2014/main" id="{07FECBAB-E83F-4CDD-942B-CB004413E2DC}"/>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Photo">
            <a:extLst>
              <a:ext uri="{FF2B5EF4-FFF2-40B4-BE49-F238E27FC236}">
                <a16:creationId xmlns:a16="http://schemas.microsoft.com/office/drawing/2014/main" id="{3552602A-9661-4894-98BD-C9A3DE907B48}"/>
              </a:ext>
            </a:extLst>
          </p:cNvPr>
          <p:cNvSpPr>
            <a:spLocks noChangeAspect="1" noChangeArrowheads="1"/>
          </p:cNvSpPr>
          <p:nvPr/>
        </p:nvSpPr>
        <p:spPr bwMode="auto">
          <a:xfrm>
            <a:off x="4572000" y="25717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7" name="Picture 6">
            <a:extLst>
              <a:ext uri="{FF2B5EF4-FFF2-40B4-BE49-F238E27FC236}">
                <a16:creationId xmlns:a16="http://schemas.microsoft.com/office/drawing/2014/main" id="{17E1A4C8-FCB0-4FA6-8B33-5ADD4B3200BD}"/>
              </a:ext>
            </a:extLst>
          </p:cNvPr>
          <p:cNvPicPr>
            <a:picLocks noChangeAspect="1"/>
          </p:cNvPicPr>
          <p:nvPr/>
        </p:nvPicPr>
        <p:blipFill>
          <a:blip r:embed="rId3"/>
          <a:stretch>
            <a:fillRect/>
          </a:stretch>
        </p:blipFill>
        <p:spPr>
          <a:xfrm>
            <a:off x="533400" y="1335588"/>
            <a:ext cx="3694901" cy="2472324"/>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pic>
        <p:nvPicPr>
          <p:cNvPr id="3" name="Picture 2">
            <a:extLst>
              <a:ext uri="{FF2B5EF4-FFF2-40B4-BE49-F238E27FC236}">
                <a16:creationId xmlns:a16="http://schemas.microsoft.com/office/drawing/2014/main" id="{99CDD080-0765-44E1-B339-FE6ABBA396C0}"/>
              </a:ext>
            </a:extLst>
          </p:cNvPr>
          <p:cNvPicPr>
            <a:picLocks noChangeAspect="1"/>
          </p:cNvPicPr>
          <p:nvPr/>
        </p:nvPicPr>
        <p:blipFill>
          <a:blip r:embed="rId3"/>
          <a:stretch>
            <a:fillRect/>
          </a:stretch>
        </p:blipFill>
        <p:spPr>
          <a:xfrm>
            <a:off x="303149" y="1451841"/>
            <a:ext cx="4044609" cy="2239818"/>
          </a:xfrm>
          <a:prstGeom prst="rect">
            <a:avLst/>
          </a:prstGeom>
        </p:spPr>
      </p:pic>
      <p:sp>
        <p:nvSpPr>
          <p:cNvPr id="12" name="TextBox 11">
            <a:extLst>
              <a:ext uri="{FF2B5EF4-FFF2-40B4-BE49-F238E27FC236}">
                <a16:creationId xmlns:a16="http://schemas.microsoft.com/office/drawing/2014/main" id="{6A5CAA5B-87A9-4454-8E9C-D6215D53BF0E}"/>
              </a:ext>
            </a:extLst>
          </p:cNvPr>
          <p:cNvSpPr txBox="1"/>
          <p:nvPr/>
        </p:nvSpPr>
        <p:spPr>
          <a:xfrm>
            <a:off x="4572000" y="752708"/>
            <a:ext cx="4365007" cy="4154984"/>
          </a:xfrm>
          <a:prstGeom prst="rect">
            <a:avLst/>
          </a:prstGeom>
          <a:noFill/>
        </p:spPr>
        <p:txBody>
          <a:bodyPr wrap="square">
            <a:spAutoFit/>
          </a:bodyPr>
          <a:lstStyle/>
          <a:p>
            <a:pPr marL="0" marR="0" lvl="0" indent="0" algn="l" defTabSz="914400" rtl="0" eaLnBrk="1" fontAlgn="ctr" latinLnBrk="0" hangingPunct="1">
              <a:lnSpc>
                <a:spcPct val="2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chemeClr val="tx1"/>
                </a:solidFill>
                <a:effectLst/>
                <a:uLnTx/>
                <a:uFillTx/>
                <a:latin typeface="Arial"/>
                <a:cs typeface="Arial"/>
                <a:sym typeface="Arial"/>
              </a:rPr>
              <a:t>1. Small, safe city in northwest Ohio with 40,000 residents</a:t>
            </a:r>
          </a:p>
          <a:p>
            <a:pPr marL="0" marR="0" lvl="0" indent="0" algn="l" defTabSz="914400" rtl="0" eaLnBrk="1" fontAlgn="ctr" latinLnBrk="0" hangingPunct="1">
              <a:lnSpc>
                <a:spcPct val="2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chemeClr val="tx1"/>
                </a:solidFill>
                <a:effectLst/>
                <a:uLnTx/>
                <a:uFillTx/>
                <a:latin typeface="Arial"/>
                <a:cs typeface="Arial"/>
                <a:sym typeface="Arial"/>
              </a:rPr>
              <a:t>2. Low cost of living:</a:t>
            </a:r>
          </a:p>
          <a:p>
            <a:pPr marL="457200" marR="0" lvl="1" indent="0" algn="l" defTabSz="914400" rtl="0" eaLnBrk="1" fontAlgn="ctr" latinLnBrk="0" hangingPunct="1">
              <a:lnSpc>
                <a:spcPct val="2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chemeClr val="tx1"/>
                </a:solidFill>
                <a:effectLst/>
                <a:uLnTx/>
                <a:uFillTx/>
                <a:latin typeface="Arial"/>
                <a:cs typeface="Arial"/>
                <a:sym typeface="Arial"/>
              </a:rPr>
              <a:t>A $50K salary in Findlay equals about a $126K salary in New York City for the same lifestyle</a:t>
            </a:r>
          </a:p>
          <a:p>
            <a:pPr marL="0" marR="0" lvl="0" indent="0" algn="l" defTabSz="914400" rtl="0" eaLnBrk="1" fontAlgn="ctr" latinLnBrk="0" hangingPunct="1">
              <a:lnSpc>
                <a:spcPct val="2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chemeClr val="tx1"/>
                </a:solidFill>
                <a:effectLst/>
                <a:uLnTx/>
                <a:uFillTx/>
                <a:latin typeface="Arial"/>
                <a:cs typeface="Arial"/>
                <a:sym typeface="Arial"/>
              </a:rPr>
              <a:t>3. Robust job market:</a:t>
            </a:r>
          </a:p>
          <a:p>
            <a:pPr marL="457200" marR="0" lvl="1" indent="0" algn="l" defTabSz="914400" rtl="0" eaLnBrk="1" fontAlgn="ctr" latinLnBrk="0" hangingPunct="1">
              <a:lnSpc>
                <a:spcPct val="2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chemeClr val="tx1"/>
                </a:solidFill>
                <a:effectLst/>
                <a:uLnTx/>
                <a:uFillTx/>
                <a:latin typeface="Arial"/>
                <a:cs typeface="Arial"/>
                <a:sym typeface="Arial"/>
              </a:rPr>
              <a:t>Home to 15 Fortune 500 companies</a:t>
            </a:r>
          </a:p>
          <a:p>
            <a:pPr marL="457200" marR="0" lvl="1" indent="0" algn="l" defTabSz="914400" rtl="0" eaLnBrk="1" fontAlgn="ctr" latinLnBrk="0" hangingPunct="1">
              <a:lnSpc>
                <a:spcPct val="2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chemeClr val="tx1"/>
                </a:solidFill>
                <a:effectLst/>
                <a:uLnTx/>
                <a:uFillTx/>
                <a:latin typeface="Arial"/>
                <a:cs typeface="Arial"/>
                <a:sym typeface="Arial"/>
              </a:rPr>
              <a:t>Includes 7 Japanese, 2 Canadian, and 3 German companies</a:t>
            </a:r>
          </a:p>
          <a:p>
            <a:pPr marL="0" marR="0" lvl="0" indent="0" algn="l" defTabSz="914400" rtl="0" eaLnBrk="1" fontAlgn="ctr" latinLnBrk="0" hangingPunct="1">
              <a:lnSpc>
                <a:spcPct val="2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chemeClr val="tx1"/>
                </a:solidFill>
                <a:effectLst/>
                <a:uLnTx/>
                <a:uFillTx/>
                <a:latin typeface="Arial"/>
                <a:cs typeface="Arial"/>
                <a:sym typeface="Arial"/>
              </a:rPr>
              <a:t>4. Many restaurants, parks, and recreational opportunities</a:t>
            </a:r>
          </a:p>
          <a:p>
            <a:pPr marL="0" marR="0" lvl="0" indent="0" algn="l" defTabSz="914400" rtl="0" eaLnBrk="1" fontAlgn="ctr" latinLnBrk="0" hangingPunct="1">
              <a:lnSpc>
                <a:spcPct val="2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chemeClr val="tx1"/>
                </a:solidFill>
                <a:effectLst/>
                <a:uLnTx/>
                <a:uFillTx/>
                <a:latin typeface="Arial"/>
                <a:cs typeface="Arial"/>
                <a:sym typeface="Arial"/>
              </a:rPr>
              <a:t>5. Historic downtown with shopping, cafés, and community </a:t>
            </a:r>
            <a:r>
              <a:rPr kumimoji="0" lang="en-US" sz="1200" b="0" i="0" u="none" strike="noStrike" kern="0" cap="none" spc="0" normalizeH="0" baseline="0" noProof="0" dirty="0">
                <a:ln>
                  <a:noFill/>
                </a:ln>
                <a:solidFill>
                  <a:schemeClr val="bg1"/>
                </a:solidFill>
                <a:effectLst/>
                <a:uLnTx/>
                <a:uFillTx/>
                <a:latin typeface="Arial"/>
                <a:cs typeface="Arial"/>
                <a:sym typeface="Arial"/>
              </a:rPr>
              <a:t>events</a:t>
            </a:r>
          </a:p>
        </p:txBody>
      </p:sp>
      <p:sp>
        <p:nvSpPr>
          <p:cNvPr id="14" name="TextBox 13">
            <a:extLst>
              <a:ext uri="{FF2B5EF4-FFF2-40B4-BE49-F238E27FC236}">
                <a16:creationId xmlns:a16="http://schemas.microsoft.com/office/drawing/2014/main" id="{F84E7CBE-45A8-4086-B7A3-863372B10B8D}"/>
              </a:ext>
            </a:extLst>
          </p:cNvPr>
          <p:cNvSpPr txBox="1"/>
          <p:nvPr/>
        </p:nvSpPr>
        <p:spPr>
          <a:xfrm>
            <a:off x="206992" y="235808"/>
            <a:ext cx="8730015"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434343"/>
              </a:buClr>
              <a:buSzPts val="600"/>
              <a:buFont typeface="Arial"/>
              <a:buNone/>
              <a:tabLst/>
              <a:defRPr/>
            </a:pPr>
            <a:r>
              <a:rPr kumimoji="0" lang="en-US" sz="2400" b="0" i="0" u="none" strike="noStrike" kern="0" cap="none" spc="0" normalizeH="0" baseline="0" noProof="0" dirty="0">
                <a:ln>
                  <a:noFill/>
                </a:ln>
                <a:solidFill>
                  <a:schemeClr val="accent6">
                    <a:lumMod val="75000"/>
                  </a:schemeClr>
                </a:solidFill>
                <a:effectLst/>
                <a:uLnTx/>
                <a:uFillTx/>
                <a:latin typeface="Arial"/>
                <a:ea typeface="Calibri"/>
                <a:cs typeface="Calibri"/>
                <a:sym typeface="Calibri"/>
              </a:rPr>
              <a:t>City of Findlay: #1 Micropolitan Community in United States</a:t>
            </a:r>
            <a:endParaRPr kumimoji="0" lang="en-US" sz="2400" b="0" i="0" u="none" strike="noStrike" kern="0" cap="none" spc="0" normalizeH="0" baseline="0" noProof="0" dirty="0">
              <a:ln>
                <a:noFill/>
              </a:ln>
              <a:solidFill>
                <a:schemeClr val="accent6">
                  <a:lumMod val="75000"/>
                </a:schemeClr>
              </a:solidFill>
              <a:effectLst/>
              <a:uLnTx/>
              <a:uFillTx/>
              <a:latin typeface="Arial"/>
              <a:ea typeface="Arial"/>
              <a:cs typeface="Arial"/>
              <a:sym typeface="Arial"/>
            </a:endParaRPr>
          </a:p>
        </p:txBody>
      </p:sp>
    </p:spTree>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06B615E-7329-481C-AF93-CEBC38D8FD12}"/>
              </a:ext>
            </a:extLst>
          </p:cNvPr>
          <p:cNvSpPr>
            <a:spLocks noGrp="1"/>
          </p:cNvSpPr>
          <p:nvPr>
            <p:ph type="body" idx="1"/>
          </p:nvPr>
        </p:nvSpPr>
        <p:spPr>
          <a:xfrm>
            <a:off x="1147479" y="1166918"/>
            <a:ext cx="2571081" cy="2498090"/>
          </a:xfrm>
        </p:spPr>
        <p:txBody>
          <a:bodyPr/>
          <a:lstStyle/>
          <a:p>
            <a:pPr marL="25400" indent="0">
              <a:lnSpc>
                <a:spcPct val="150000"/>
              </a:lnSpc>
              <a:buNone/>
            </a:pPr>
            <a:r>
              <a:rPr lang="en-US" sz="1200" b="1" dirty="0">
                <a:latin typeface="+mn-lt"/>
              </a:rPr>
              <a:t>☀️ Summer</a:t>
            </a:r>
            <a:endParaRPr lang="en-US" sz="1200" dirty="0">
              <a:latin typeface="+mn-lt"/>
            </a:endParaRPr>
          </a:p>
          <a:p>
            <a:pPr marL="25400" indent="0">
              <a:lnSpc>
                <a:spcPct val="150000"/>
              </a:lnSpc>
              <a:buNone/>
            </a:pPr>
            <a:r>
              <a:rPr lang="en-US" sz="1200" dirty="0">
                <a:latin typeface="+mn-lt"/>
              </a:rPr>
              <a:t>Average High: 82°F / 28°C</a:t>
            </a:r>
          </a:p>
          <a:p>
            <a:pPr marL="25400" indent="0">
              <a:lnSpc>
                <a:spcPct val="150000"/>
              </a:lnSpc>
              <a:buNone/>
            </a:pPr>
            <a:r>
              <a:rPr lang="en-US" sz="1200" dirty="0">
                <a:latin typeface="+mn-lt"/>
              </a:rPr>
              <a:t>Average Low: 62°F / 17°C</a:t>
            </a:r>
          </a:p>
          <a:p>
            <a:pPr marL="25400" indent="0">
              <a:lnSpc>
                <a:spcPct val="150000"/>
              </a:lnSpc>
              <a:buNone/>
            </a:pPr>
            <a:r>
              <a:rPr lang="en-US" sz="1200" b="1" dirty="0">
                <a:latin typeface="+mn-lt"/>
              </a:rPr>
              <a:t>❄️ Winter</a:t>
            </a:r>
            <a:endParaRPr lang="en-US" sz="1200" dirty="0">
              <a:latin typeface="+mn-lt"/>
            </a:endParaRPr>
          </a:p>
          <a:p>
            <a:pPr marL="25400" indent="0">
              <a:lnSpc>
                <a:spcPct val="150000"/>
              </a:lnSpc>
              <a:buNone/>
            </a:pPr>
            <a:r>
              <a:rPr lang="en-US" sz="1200" dirty="0">
                <a:latin typeface="+mn-lt"/>
              </a:rPr>
              <a:t>Average High: 35°F / 2°C</a:t>
            </a:r>
          </a:p>
          <a:p>
            <a:pPr marL="25400" indent="0">
              <a:lnSpc>
                <a:spcPct val="150000"/>
              </a:lnSpc>
              <a:buNone/>
            </a:pPr>
            <a:r>
              <a:rPr lang="en-US" sz="1200" dirty="0">
                <a:latin typeface="+mn-lt"/>
              </a:rPr>
              <a:t>Average Low: 21°F / -6°C</a:t>
            </a:r>
          </a:p>
          <a:p>
            <a:endParaRPr lang="en-US" dirty="0"/>
          </a:p>
        </p:txBody>
      </p:sp>
      <p:sp>
        <p:nvSpPr>
          <p:cNvPr id="5" name="TextBox 4">
            <a:extLst>
              <a:ext uri="{FF2B5EF4-FFF2-40B4-BE49-F238E27FC236}">
                <a16:creationId xmlns:a16="http://schemas.microsoft.com/office/drawing/2014/main" id="{8928EFB0-BF9B-4566-92A4-3E84F9F78BB4}"/>
              </a:ext>
            </a:extLst>
          </p:cNvPr>
          <p:cNvSpPr txBox="1"/>
          <p:nvPr/>
        </p:nvSpPr>
        <p:spPr>
          <a:xfrm>
            <a:off x="1479974" y="122810"/>
            <a:ext cx="5801360" cy="658835"/>
          </a:xfrm>
          <a:prstGeom prst="rect">
            <a:avLst/>
          </a:prstGeom>
          <a:noFill/>
        </p:spPr>
        <p:txBody>
          <a:bodyPr wrap="square">
            <a:spAutoFit/>
          </a:bodyPr>
          <a:lstStyle/>
          <a:p>
            <a:pPr marL="25400" indent="0" algn="ctr">
              <a:lnSpc>
                <a:spcPct val="150000"/>
              </a:lnSpc>
              <a:buNone/>
            </a:pPr>
            <a:r>
              <a:rPr lang="en-US" sz="2800" dirty="0">
                <a:solidFill>
                  <a:schemeClr val="accent6">
                    <a:lumMod val="75000"/>
                  </a:schemeClr>
                </a:solidFill>
                <a:latin typeface="+mn-lt"/>
              </a:rPr>
              <a:t>Weather in Findlay</a:t>
            </a:r>
          </a:p>
        </p:txBody>
      </p:sp>
      <p:pic>
        <p:nvPicPr>
          <p:cNvPr id="7" name="Picture 6">
            <a:extLst>
              <a:ext uri="{FF2B5EF4-FFF2-40B4-BE49-F238E27FC236}">
                <a16:creationId xmlns:a16="http://schemas.microsoft.com/office/drawing/2014/main" id="{21FF5505-74F9-47C4-A936-C0C06B4B1383}"/>
              </a:ext>
            </a:extLst>
          </p:cNvPr>
          <p:cNvPicPr>
            <a:picLocks noChangeAspect="1"/>
          </p:cNvPicPr>
          <p:nvPr/>
        </p:nvPicPr>
        <p:blipFill>
          <a:blip r:embed="rId2"/>
          <a:stretch>
            <a:fillRect/>
          </a:stretch>
        </p:blipFill>
        <p:spPr>
          <a:xfrm>
            <a:off x="4111413" y="997585"/>
            <a:ext cx="4433748" cy="2955537"/>
          </a:xfrm>
          <a:prstGeom prst="rect">
            <a:avLst/>
          </a:prstGeom>
        </p:spPr>
      </p:pic>
    </p:spTree>
    <p:extLst>
      <p:ext uri="{BB962C8B-B14F-4D97-AF65-F5344CB8AC3E}">
        <p14:creationId xmlns:p14="http://schemas.microsoft.com/office/powerpoint/2010/main" val="5499661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Shape 140"/>
        <p:cNvGrpSpPr/>
        <p:nvPr/>
      </p:nvGrpSpPr>
      <p:grpSpPr>
        <a:xfrm>
          <a:off x="0" y="0"/>
          <a:ext cx="0" cy="0"/>
          <a:chOff x="0" y="0"/>
          <a:chExt cx="0" cy="0"/>
        </a:xfrm>
      </p:grpSpPr>
      <p:sp>
        <p:nvSpPr>
          <p:cNvPr id="141" name="Google Shape;141;p11"/>
          <p:cNvSpPr txBox="1"/>
          <p:nvPr/>
        </p:nvSpPr>
        <p:spPr>
          <a:xfrm>
            <a:off x="2162334" y="2017650"/>
            <a:ext cx="4819332" cy="5541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accent6"/>
              </a:buClr>
              <a:buSzPts val="3000"/>
              <a:buFont typeface="Calibri"/>
              <a:buNone/>
            </a:pPr>
            <a:r>
              <a:rPr lang="en-US" sz="2800" b="0" i="0" u="none" strike="noStrike" cap="none" dirty="0">
                <a:solidFill>
                  <a:schemeClr val="accent6">
                    <a:lumMod val="75000"/>
                  </a:schemeClr>
                </a:solidFill>
                <a:latin typeface="+mn-lt"/>
                <a:ea typeface="Calibri"/>
                <a:cs typeface="Calibri"/>
                <a:sym typeface="Calibri"/>
              </a:rPr>
              <a:t>Academic Program Overview</a:t>
            </a:r>
            <a:endParaRPr sz="2800" b="0" i="0" u="none" strike="noStrike" cap="none" dirty="0">
              <a:solidFill>
                <a:schemeClr val="accent6">
                  <a:lumMod val="75000"/>
                </a:schemeClr>
              </a:solidFill>
              <a:latin typeface="+mn-lt"/>
              <a:ea typeface="Calibri"/>
              <a:cs typeface="Calibri"/>
              <a:sym typeface="Calibri"/>
            </a:endParaRPr>
          </a:p>
        </p:txBody>
      </p:sp>
    </p:spTree>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47"/>
        <p:cNvGrpSpPr/>
        <p:nvPr/>
      </p:nvGrpSpPr>
      <p:grpSpPr>
        <a:xfrm>
          <a:off x="0" y="0"/>
          <a:ext cx="0" cy="0"/>
          <a:chOff x="0" y="0"/>
          <a:chExt cx="0" cy="0"/>
        </a:xfrm>
      </p:grpSpPr>
      <p:sp>
        <p:nvSpPr>
          <p:cNvPr id="149" name="Google Shape;149;p12"/>
          <p:cNvSpPr txBox="1"/>
          <p:nvPr/>
        </p:nvSpPr>
        <p:spPr>
          <a:xfrm>
            <a:off x="550193" y="817572"/>
            <a:ext cx="8334555" cy="3786037"/>
          </a:xfrm>
          <a:prstGeom prst="rect">
            <a:avLst/>
          </a:prstGeom>
          <a:solidFill>
            <a:schemeClr val="bg1">
              <a:alpha val="80000"/>
            </a:scheme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400"/>
              <a:buFont typeface="Calibri"/>
              <a:buNone/>
            </a:pPr>
            <a:endParaRPr sz="1400" i="0" u="none" strike="noStrike" cap="none" dirty="0">
              <a:solidFill>
                <a:schemeClr val="tx1"/>
              </a:solidFill>
              <a:latin typeface="Arial"/>
              <a:ea typeface="Arial"/>
              <a:cs typeface="Arial"/>
              <a:sym typeface="Arial"/>
            </a:endParaRPr>
          </a:p>
          <a:p>
            <a:pPr marL="127000" marR="0" lvl="0" algn="l" rtl="0">
              <a:lnSpc>
                <a:spcPct val="200000"/>
              </a:lnSpc>
              <a:spcBef>
                <a:spcPts val="0"/>
              </a:spcBef>
              <a:spcAft>
                <a:spcPts val="0"/>
              </a:spcAft>
              <a:buClr>
                <a:srgbClr val="000000"/>
              </a:buClr>
              <a:buSzPts val="1600"/>
            </a:pPr>
            <a:r>
              <a:rPr lang="en-US" sz="1200" i="0" u="none" strike="noStrike" cap="none" dirty="0">
                <a:solidFill>
                  <a:schemeClr val="tx1"/>
                </a:solidFill>
                <a:latin typeface="+mn-lt"/>
                <a:ea typeface="Avenir"/>
                <a:cs typeface="Avenir"/>
                <a:sym typeface="Avenir"/>
              </a:rPr>
              <a:t>1. Environmental, Health, Safety &amp; Sustainability (undergraduate &amp; graduate)</a:t>
            </a:r>
            <a:endParaRPr lang="en-US" sz="1200" dirty="0">
              <a:solidFill>
                <a:schemeClr val="tx1"/>
              </a:solidFill>
              <a:latin typeface="+mn-lt"/>
              <a:ea typeface="Avenir"/>
              <a:cs typeface="Avenir"/>
              <a:sym typeface="Avenir"/>
            </a:endParaRPr>
          </a:p>
          <a:p>
            <a:pPr marL="127000" marR="0" lvl="0" algn="l" rtl="0">
              <a:lnSpc>
                <a:spcPct val="200000"/>
              </a:lnSpc>
              <a:spcBef>
                <a:spcPts val="0"/>
              </a:spcBef>
              <a:spcAft>
                <a:spcPts val="0"/>
              </a:spcAft>
              <a:buClr>
                <a:srgbClr val="000000"/>
              </a:buClr>
              <a:buSzPts val="1600"/>
            </a:pPr>
            <a:r>
              <a:rPr lang="en-US" sz="1200" i="0" u="none" strike="noStrike" cap="none" dirty="0">
                <a:solidFill>
                  <a:schemeClr val="tx1"/>
                </a:solidFill>
                <a:latin typeface="+mn-lt"/>
                <a:ea typeface="Avenir"/>
                <a:cs typeface="Avenir"/>
                <a:sym typeface="Avenir"/>
              </a:rPr>
              <a:t>2. MBA- Business Analytics </a:t>
            </a:r>
            <a:endParaRPr sz="1200" i="0" u="none" strike="noStrike" cap="none" dirty="0">
              <a:solidFill>
                <a:schemeClr val="tx1"/>
              </a:solidFill>
              <a:latin typeface="+mn-lt"/>
              <a:ea typeface="Avenir"/>
              <a:cs typeface="Avenir"/>
              <a:sym typeface="Avenir"/>
            </a:endParaRPr>
          </a:p>
          <a:p>
            <a:pPr marL="127000" marR="0" lvl="0" algn="l" rtl="0">
              <a:lnSpc>
                <a:spcPct val="200000"/>
              </a:lnSpc>
              <a:spcBef>
                <a:spcPts val="0"/>
              </a:spcBef>
              <a:spcAft>
                <a:spcPts val="0"/>
              </a:spcAft>
              <a:buClr>
                <a:srgbClr val="000000"/>
              </a:buClr>
              <a:buSzPts val="1600"/>
            </a:pPr>
            <a:r>
              <a:rPr lang="en-US" sz="1200" i="0" u="none" strike="noStrike" cap="none" dirty="0">
                <a:solidFill>
                  <a:schemeClr val="tx1"/>
                </a:solidFill>
                <a:latin typeface="+mn-lt"/>
                <a:ea typeface="Avenir"/>
                <a:cs typeface="Avenir"/>
                <a:sym typeface="Avenir"/>
              </a:rPr>
              <a:t>3. Computer Science &amp; Applied Analytics</a:t>
            </a:r>
            <a:endParaRPr sz="1200" i="0" u="none" strike="noStrike" cap="none" dirty="0">
              <a:solidFill>
                <a:schemeClr val="tx1"/>
              </a:solidFill>
              <a:latin typeface="+mn-lt"/>
              <a:ea typeface="Avenir"/>
              <a:cs typeface="Avenir"/>
              <a:sym typeface="Avenir"/>
            </a:endParaRPr>
          </a:p>
          <a:p>
            <a:pPr marL="127000" marR="0" lvl="0" algn="l" rtl="0">
              <a:lnSpc>
                <a:spcPct val="200000"/>
              </a:lnSpc>
              <a:spcBef>
                <a:spcPts val="0"/>
              </a:spcBef>
              <a:spcAft>
                <a:spcPts val="0"/>
              </a:spcAft>
              <a:buClr>
                <a:srgbClr val="000000"/>
              </a:buClr>
              <a:buSzPts val="1600"/>
            </a:pPr>
            <a:r>
              <a:rPr lang="en-US" sz="1200" i="0" u="none" strike="noStrike" cap="none" dirty="0">
                <a:solidFill>
                  <a:schemeClr val="tx1"/>
                </a:solidFill>
                <a:latin typeface="+mn-lt"/>
                <a:ea typeface="Avenir"/>
                <a:cs typeface="Avenir"/>
                <a:sym typeface="Avenir"/>
              </a:rPr>
              <a:t>4. Health Informatics</a:t>
            </a:r>
            <a:endParaRPr lang="en-US" sz="1200" dirty="0">
              <a:solidFill>
                <a:schemeClr val="tx1"/>
              </a:solidFill>
              <a:latin typeface="+mn-lt"/>
              <a:ea typeface="Avenir"/>
              <a:cs typeface="Avenir"/>
              <a:sym typeface="Avenir"/>
            </a:endParaRPr>
          </a:p>
          <a:p>
            <a:pPr marL="127000" marR="0" lvl="0" algn="l" rtl="0">
              <a:lnSpc>
                <a:spcPct val="200000"/>
              </a:lnSpc>
              <a:spcBef>
                <a:spcPts val="0"/>
              </a:spcBef>
              <a:spcAft>
                <a:spcPts val="0"/>
              </a:spcAft>
              <a:buClr>
                <a:srgbClr val="000000"/>
              </a:buClr>
              <a:buSzPts val="1600"/>
            </a:pPr>
            <a:r>
              <a:rPr lang="en-US" sz="1200" i="0" u="none" strike="noStrike" cap="none" dirty="0">
                <a:solidFill>
                  <a:schemeClr val="tx1"/>
                </a:solidFill>
                <a:latin typeface="+mn-lt"/>
                <a:sym typeface="Avenir"/>
              </a:rPr>
              <a:t>5. TESOL</a:t>
            </a:r>
            <a:endParaRPr sz="1200" i="0" u="none" strike="noStrike" cap="none" dirty="0">
              <a:solidFill>
                <a:schemeClr val="tx1"/>
              </a:solidFill>
              <a:latin typeface="+mn-lt"/>
              <a:ea typeface="Arial"/>
              <a:cs typeface="Arial"/>
              <a:sym typeface="Arial"/>
            </a:endParaRPr>
          </a:p>
          <a:p>
            <a:pPr marL="127000" marR="0" lvl="0" algn="l" rtl="0">
              <a:lnSpc>
                <a:spcPct val="200000"/>
              </a:lnSpc>
              <a:spcBef>
                <a:spcPts val="0"/>
              </a:spcBef>
              <a:spcAft>
                <a:spcPts val="0"/>
              </a:spcAft>
              <a:buClr>
                <a:srgbClr val="000000"/>
              </a:buClr>
              <a:buSzPts val="1600"/>
            </a:pPr>
            <a:r>
              <a:rPr lang="en-US" sz="1200" i="0" u="none" strike="noStrike" cap="none" dirty="0">
                <a:solidFill>
                  <a:schemeClr val="tx1"/>
                </a:solidFill>
                <a:latin typeface="+mn-lt"/>
                <a:ea typeface="Avenir"/>
                <a:cs typeface="Avenir"/>
                <a:sym typeface="Avenir"/>
              </a:rPr>
              <a:t>6. Business Administration</a:t>
            </a:r>
            <a:endParaRPr sz="1200" i="0" u="none" strike="noStrike" cap="none" dirty="0">
              <a:solidFill>
                <a:schemeClr val="tx1"/>
              </a:solidFill>
              <a:latin typeface="+mn-lt"/>
              <a:ea typeface="Arial"/>
              <a:cs typeface="Arial"/>
              <a:sym typeface="Arial"/>
            </a:endParaRPr>
          </a:p>
          <a:p>
            <a:pPr marL="127000" marR="0" lvl="0" algn="l" rtl="0">
              <a:lnSpc>
                <a:spcPct val="200000"/>
              </a:lnSpc>
              <a:spcBef>
                <a:spcPts val="0"/>
              </a:spcBef>
              <a:spcAft>
                <a:spcPts val="0"/>
              </a:spcAft>
              <a:buClr>
                <a:srgbClr val="000000"/>
              </a:buClr>
              <a:buSzPts val="1600"/>
            </a:pPr>
            <a:r>
              <a:rPr lang="en-US" sz="1200" i="0" u="none" strike="noStrike" cap="none" dirty="0">
                <a:solidFill>
                  <a:schemeClr val="tx1"/>
                </a:solidFill>
                <a:latin typeface="+mn-lt"/>
                <a:ea typeface="Avenir"/>
                <a:cs typeface="Avenir"/>
                <a:sym typeface="Avenir"/>
              </a:rPr>
              <a:t>7. Nursing </a:t>
            </a:r>
            <a:endParaRPr sz="1200" i="0" u="none" strike="noStrike" cap="none" dirty="0">
              <a:solidFill>
                <a:schemeClr val="tx1"/>
              </a:solidFill>
              <a:latin typeface="+mn-lt"/>
              <a:ea typeface="Arial"/>
              <a:cs typeface="Arial"/>
              <a:sym typeface="Arial"/>
            </a:endParaRPr>
          </a:p>
          <a:p>
            <a:pPr marL="127000" marR="0" lvl="0" algn="l" rtl="0">
              <a:lnSpc>
                <a:spcPct val="200000"/>
              </a:lnSpc>
              <a:spcBef>
                <a:spcPts val="0"/>
              </a:spcBef>
              <a:spcAft>
                <a:spcPts val="0"/>
              </a:spcAft>
              <a:buClr>
                <a:srgbClr val="000000"/>
              </a:buClr>
              <a:buSzPts val="1600"/>
            </a:pPr>
            <a:r>
              <a:rPr lang="en-US" sz="1200" i="0" u="none" strike="noStrike" cap="none" dirty="0">
                <a:solidFill>
                  <a:schemeClr val="tx1"/>
                </a:solidFill>
                <a:latin typeface="+mn-lt"/>
                <a:ea typeface="Avenir"/>
                <a:cs typeface="Avenir"/>
                <a:sym typeface="Avenir"/>
              </a:rPr>
              <a:t>8. Intensive English Language Program ( IELP)</a:t>
            </a:r>
            <a:endParaRPr sz="1200" i="0" u="none" strike="noStrike" cap="none" dirty="0">
              <a:solidFill>
                <a:schemeClr val="tx1"/>
              </a:solidFill>
              <a:latin typeface="+mn-lt"/>
              <a:ea typeface="Arial"/>
              <a:cs typeface="Arial"/>
              <a:sym typeface="Arial"/>
            </a:endParaRPr>
          </a:p>
          <a:p>
            <a:pPr marL="457200" marR="0" lvl="0" indent="-228600" algn="l" rtl="0">
              <a:lnSpc>
                <a:spcPct val="100000"/>
              </a:lnSpc>
              <a:spcBef>
                <a:spcPts val="0"/>
              </a:spcBef>
              <a:spcAft>
                <a:spcPts val="0"/>
              </a:spcAft>
              <a:buClr>
                <a:srgbClr val="000000"/>
              </a:buClr>
              <a:buSzPts val="1600"/>
              <a:buFont typeface="Avenir"/>
              <a:buNone/>
            </a:pPr>
            <a:endParaRPr sz="1800" b="0" i="0" u="none" strike="noStrike" cap="none" dirty="0">
              <a:solidFill>
                <a:srgbClr val="000000"/>
              </a:solidFill>
              <a:latin typeface="Avenir"/>
              <a:ea typeface="Avenir"/>
              <a:cs typeface="Avenir"/>
              <a:sym typeface="Avenir"/>
            </a:endParaRPr>
          </a:p>
        </p:txBody>
      </p:sp>
      <p:sp>
        <p:nvSpPr>
          <p:cNvPr id="13" name="TextBox 12">
            <a:extLst>
              <a:ext uri="{FF2B5EF4-FFF2-40B4-BE49-F238E27FC236}">
                <a16:creationId xmlns:a16="http://schemas.microsoft.com/office/drawing/2014/main" id="{9E7E8289-84A6-4747-81C3-CE410C0B8015}"/>
              </a:ext>
            </a:extLst>
          </p:cNvPr>
          <p:cNvSpPr txBox="1"/>
          <p:nvPr/>
        </p:nvSpPr>
        <p:spPr>
          <a:xfrm>
            <a:off x="145471" y="175157"/>
            <a:ext cx="9144000" cy="523220"/>
          </a:xfrm>
          <a:prstGeom prst="rect">
            <a:avLst/>
          </a:prstGeom>
          <a:noFill/>
        </p:spPr>
        <p:txBody>
          <a:bodyPr wrap="square">
            <a:spAutoFit/>
          </a:bodyPr>
          <a:lstStyle/>
          <a:p>
            <a:pPr marL="0" marR="0" lvl="0" indent="0" algn="ctr" rtl="0">
              <a:lnSpc>
                <a:spcPct val="100000"/>
              </a:lnSpc>
              <a:spcBef>
                <a:spcPts val="0"/>
              </a:spcBef>
              <a:spcAft>
                <a:spcPts val="0"/>
              </a:spcAft>
              <a:buClr>
                <a:schemeClr val="dk1"/>
              </a:buClr>
              <a:buSzPts val="2400"/>
              <a:buFont typeface="Calibri"/>
              <a:buNone/>
            </a:pPr>
            <a:r>
              <a:rPr lang="en-US" sz="2800" i="0" u="none" strike="noStrike" cap="none" dirty="0">
                <a:solidFill>
                  <a:schemeClr val="accent6">
                    <a:lumMod val="75000"/>
                  </a:schemeClr>
                </a:solidFill>
                <a:latin typeface="+mn-lt"/>
                <a:ea typeface="Calibri"/>
                <a:cs typeface="Calibri"/>
                <a:sym typeface="Calibri"/>
              </a:rPr>
              <a:t>Popular Programs For International Students</a:t>
            </a:r>
            <a:endParaRPr lang="en-US" sz="2800" i="0" u="none" strike="noStrike" cap="none" dirty="0">
              <a:solidFill>
                <a:schemeClr val="accent6">
                  <a:lumMod val="75000"/>
                </a:schemeClr>
              </a:solidFill>
              <a:latin typeface="+mn-lt"/>
              <a:ea typeface="Arial"/>
              <a:cs typeface="Arial"/>
              <a:sym typeface="Arial"/>
            </a:endParaRPr>
          </a:p>
        </p:txBody>
      </p:sp>
    </p:spTree>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13"/>
          <p:cNvSpPr txBox="1"/>
          <p:nvPr/>
        </p:nvSpPr>
        <p:spPr>
          <a:xfrm>
            <a:off x="304810" y="364636"/>
            <a:ext cx="8572859" cy="5541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300"/>
              <a:buFont typeface="Arial"/>
              <a:buNone/>
            </a:pPr>
            <a:r>
              <a:rPr lang="en-US" sz="2800" b="0" i="0" u="none" strike="noStrike" cap="none" dirty="0">
                <a:solidFill>
                  <a:schemeClr val="accent6">
                    <a:lumMod val="75000"/>
                  </a:schemeClr>
                </a:solidFill>
                <a:latin typeface="+mn-lt"/>
                <a:ea typeface="Avenir"/>
                <a:cs typeface="Avenir"/>
                <a:sym typeface="Avenir"/>
              </a:rPr>
              <a:t>M.S. Environmental, Safety &amp; Health Management</a:t>
            </a:r>
            <a:br>
              <a:rPr lang="en-US" sz="2300" b="0" i="0" u="none" strike="noStrike" cap="none" dirty="0">
                <a:solidFill>
                  <a:schemeClr val="accent6">
                    <a:lumMod val="75000"/>
                  </a:schemeClr>
                </a:solidFill>
                <a:latin typeface="Avenir"/>
                <a:ea typeface="Avenir"/>
                <a:cs typeface="Avenir"/>
                <a:sym typeface="Avenir"/>
              </a:rPr>
            </a:br>
            <a:r>
              <a:rPr lang="en-US" sz="2300" b="0" i="0" u="none" strike="noStrike" cap="none" dirty="0">
                <a:solidFill>
                  <a:schemeClr val="accent6">
                    <a:lumMod val="75000"/>
                  </a:schemeClr>
                </a:solidFill>
                <a:latin typeface="Arial"/>
                <a:ea typeface="Arial"/>
                <a:cs typeface="Arial"/>
                <a:sym typeface="Arial"/>
              </a:rPr>
              <a:t> </a:t>
            </a:r>
            <a:endParaRPr sz="2300" b="0" i="0" u="none" strike="noStrike" cap="none" dirty="0">
              <a:solidFill>
                <a:schemeClr val="accent6">
                  <a:lumMod val="75000"/>
                </a:schemeClr>
              </a:solidFill>
              <a:latin typeface="Calibri"/>
              <a:ea typeface="Calibri"/>
              <a:cs typeface="Calibri"/>
              <a:sym typeface="Calibri"/>
            </a:endParaRPr>
          </a:p>
        </p:txBody>
      </p:sp>
      <p:sp>
        <p:nvSpPr>
          <p:cNvPr id="156" name="Google Shape;156;p13"/>
          <p:cNvSpPr txBox="1"/>
          <p:nvPr/>
        </p:nvSpPr>
        <p:spPr>
          <a:xfrm>
            <a:off x="435145" y="1166037"/>
            <a:ext cx="7096802" cy="2291824"/>
          </a:xfrm>
          <a:prstGeom prst="rect">
            <a:avLst/>
          </a:prstGeom>
          <a:noFill/>
          <a:ln>
            <a:noFill/>
          </a:ln>
        </p:spPr>
        <p:txBody>
          <a:bodyPr spcFirstLastPara="1" wrap="square" lIns="91425" tIns="91425" rIns="91425" bIns="91425" anchor="t" anchorCtr="0">
            <a:noAutofit/>
          </a:bodyPr>
          <a:lstStyle/>
          <a:p>
            <a:pPr marL="342900" marR="0" lvl="0" indent="-342900" algn="l" rtl="0">
              <a:lnSpc>
                <a:spcPct val="200000"/>
              </a:lnSpc>
              <a:spcBef>
                <a:spcPts val="0"/>
              </a:spcBef>
              <a:spcAft>
                <a:spcPts val="0"/>
              </a:spcAft>
              <a:buClr>
                <a:srgbClr val="000000"/>
              </a:buClr>
              <a:buSzPts val="2000"/>
              <a:buFont typeface="Arial"/>
              <a:buChar char="•"/>
            </a:pPr>
            <a:r>
              <a:rPr lang="en-US" sz="1200" b="0" u="none" strike="noStrike" cap="none" dirty="0">
                <a:solidFill>
                  <a:srgbClr val="000000"/>
                </a:solidFill>
                <a:latin typeface="Arial"/>
                <a:ea typeface="Arial"/>
                <a:cs typeface="Arial"/>
                <a:sym typeface="Arial"/>
              </a:rPr>
              <a:t>2-year program</a:t>
            </a:r>
            <a:endParaRPr sz="1200" b="0" u="none" strike="noStrike" cap="none" dirty="0">
              <a:solidFill>
                <a:srgbClr val="000000"/>
              </a:solidFill>
              <a:latin typeface="Arial"/>
              <a:ea typeface="Arial"/>
              <a:cs typeface="Arial"/>
              <a:sym typeface="Arial"/>
            </a:endParaRPr>
          </a:p>
          <a:p>
            <a:pPr marL="342900" marR="0" lvl="0" indent="-342900" algn="l" rtl="0">
              <a:lnSpc>
                <a:spcPct val="200000"/>
              </a:lnSpc>
              <a:spcBef>
                <a:spcPts val="0"/>
              </a:spcBef>
              <a:spcAft>
                <a:spcPts val="0"/>
              </a:spcAft>
              <a:buClr>
                <a:srgbClr val="000000"/>
              </a:buClr>
              <a:buSzPts val="2000"/>
              <a:buFont typeface="Arial"/>
              <a:buChar char="•"/>
            </a:pPr>
            <a:r>
              <a:rPr lang="en-US" sz="1200" b="0" u="none" strike="noStrike" cap="none" dirty="0">
                <a:solidFill>
                  <a:srgbClr val="000000"/>
                </a:solidFill>
                <a:latin typeface="Arial"/>
                <a:ea typeface="Arial"/>
                <a:cs typeface="Arial"/>
                <a:sym typeface="Arial"/>
              </a:rPr>
              <a:t>Fully accredited by EHAC (one of only 9 programs in the USA)</a:t>
            </a:r>
            <a:endParaRPr lang="en-US" sz="1200" dirty="0"/>
          </a:p>
          <a:p>
            <a:pPr marL="342900" marR="0" lvl="0" indent="-342900" algn="l" rtl="0">
              <a:lnSpc>
                <a:spcPct val="200000"/>
              </a:lnSpc>
              <a:spcBef>
                <a:spcPts val="0"/>
              </a:spcBef>
              <a:spcAft>
                <a:spcPts val="0"/>
              </a:spcAft>
              <a:buClr>
                <a:srgbClr val="000000"/>
              </a:buClr>
              <a:buSzPts val="2000"/>
              <a:buFont typeface="Arial"/>
              <a:buChar char="•"/>
            </a:pPr>
            <a:r>
              <a:rPr lang="en-US" sz="1200" dirty="0"/>
              <a:t>Specializations: Safety Leadership (BCSP Qualified Academic Program) and Environmental Health (EHAC Accredited)</a:t>
            </a:r>
          </a:p>
          <a:p>
            <a:pPr marL="342900" marR="0" lvl="0" indent="-342900" algn="l" rtl="0">
              <a:lnSpc>
                <a:spcPct val="200000"/>
              </a:lnSpc>
              <a:spcBef>
                <a:spcPts val="0"/>
              </a:spcBef>
              <a:spcAft>
                <a:spcPts val="0"/>
              </a:spcAft>
              <a:buClr>
                <a:srgbClr val="000000"/>
              </a:buClr>
              <a:buSzPts val="2000"/>
              <a:buFont typeface="Arial"/>
              <a:buChar char="•"/>
            </a:pPr>
            <a:r>
              <a:rPr lang="en-US" sz="1200" dirty="0"/>
              <a:t>Career focused program</a:t>
            </a:r>
          </a:p>
          <a:p>
            <a:pPr marL="342900" marR="0" lvl="0" indent="-342900" algn="l" rtl="0">
              <a:lnSpc>
                <a:spcPct val="200000"/>
              </a:lnSpc>
              <a:spcBef>
                <a:spcPts val="0"/>
              </a:spcBef>
              <a:spcAft>
                <a:spcPts val="0"/>
              </a:spcAft>
              <a:buClr>
                <a:srgbClr val="000000"/>
              </a:buClr>
              <a:buSzPts val="2000"/>
              <a:buFont typeface="Arial"/>
              <a:buChar char="•"/>
            </a:pPr>
            <a:r>
              <a:rPr lang="en-US" sz="1200" b="0" u="none" strike="noStrike" cap="none" dirty="0">
                <a:solidFill>
                  <a:srgbClr val="000000"/>
                </a:solidFill>
                <a:latin typeface="Arial"/>
                <a:ea typeface="Arial"/>
                <a:cs typeface="Arial"/>
                <a:sym typeface="Arial"/>
              </a:rPr>
              <a:t>Cost of program: Approximately $27,360</a:t>
            </a:r>
            <a:endParaRPr sz="1200" b="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000"/>
              <a:buFont typeface="Arial"/>
              <a:buNone/>
            </a:pPr>
            <a:endParaRPr sz="2000" b="0" i="0" u="none" strike="noStrike" cap="none" dirty="0">
              <a:solidFill>
                <a:srgbClr val="000000"/>
              </a:solidFill>
              <a:latin typeface="Arial"/>
              <a:ea typeface="Arial"/>
              <a:cs typeface="Arial"/>
              <a:sym typeface="Arial"/>
            </a:endParaRPr>
          </a:p>
        </p:txBody>
      </p:sp>
    </p:spTree>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14"/>
          <p:cNvSpPr txBox="1"/>
          <p:nvPr/>
        </p:nvSpPr>
        <p:spPr>
          <a:xfrm>
            <a:off x="304810" y="364636"/>
            <a:ext cx="8572859" cy="5541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800" b="0" i="0" u="none" strike="noStrike" cap="none" dirty="0">
                <a:solidFill>
                  <a:schemeClr val="accent6">
                    <a:lumMod val="75000"/>
                  </a:schemeClr>
                </a:solidFill>
                <a:latin typeface="Arial"/>
                <a:ea typeface="Arial"/>
                <a:cs typeface="Arial"/>
                <a:sym typeface="Arial"/>
              </a:rPr>
              <a:t>M.S. in Health Informatics</a:t>
            </a:r>
            <a:endParaRPr sz="2800" b="0" i="0" u="none" strike="noStrike" cap="none" dirty="0">
              <a:solidFill>
                <a:schemeClr val="accent6">
                  <a:lumMod val="75000"/>
                </a:schemeClr>
              </a:solidFill>
              <a:latin typeface="Calibri"/>
              <a:ea typeface="Calibri"/>
              <a:cs typeface="Calibri"/>
              <a:sym typeface="Calibri"/>
            </a:endParaRPr>
          </a:p>
        </p:txBody>
      </p:sp>
      <p:sp>
        <p:nvSpPr>
          <p:cNvPr id="165" name="Google Shape;165;p14"/>
          <p:cNvSpPr txBox="1"/>
          <p:nvPr/>
        </p:nvSpPr>
        <p:spPr>
          <a:xfrm>
            <a:off x="485823" y="918736"/>
            <a:ext cx="7405110" cy="2873335"/>
          </a:xfrm>
          <a:prstGeom prst="rect">
            <a:avLst/>
          </a:prstGeom>
          <a:noFill/>
          <a:ln>
            <a:noFill/>
          </a:ln>
        </p:spPr>
        <p:txBody>
          <a:bodyPr spcFirstLastPara="1" wrap="square" lIns="91425" tIns="91425" rIns="91425" bIns="91425" anchor="t" anchorCtr="0">
            <a:noAutofit/>
          </a:bodyPr>
          <a:lstStyle/>
          <a:p>
            <a:pPr marL="342900" marR="0" lvl="0" indent="-342900" algn="l" rtl="0">
              <a:lnSpc>
                <a:spcPct val="250000"/>
              </a:lnSpc>
              <a:spcBef>
                <a:spcPts val="0"/>
              </a:spcBef>
              <a:spcAft>
                <a:spcPts val="0"/>
              </a:spcAft>
              <a:buClr>
                <a:srgbClr val="000000"/>
              </a:buClr>
              <a:buSzPts val="2000"/>
              <a:buFont typeface="Arial"/>
              <a:buChar char="•"/>
            </a:pPr>
            <a:r>
              <a:rPr lang="en-US" sz="1200" b="0" i="0" u="none" strike="noStrike" cap="none" dirty="0">
                <a:solidFill>
                  <a:srgbClr val="000000"/>
                </a:solidFill>
                <a:latin typeface="Arial"/>
                <a:ea typeface="Arial"/>
                <a:cs typeface="Arial"/>
                <a:sym typeface="Arial"/>
              </a:rPr>
              <a:t>#1 MSHI program in the USA</a:t>
            </a:r>
            <a:endParaRPr sz="1200" b="0" i="0" u="none" strike="noStrike" cap="none" dirty="0">
              <a:solidFill>
                <a:srgbClr val="000000"/>
              </a:solidFill>
              <a:latin typeface="Arial"/>
              <a:ea typeface="Arial"/>
              <a:cs typeface="Arial"/>
              <a:sym typeface="Arial"/>
            </a:endParaRPr>
          </a:p>
          <a:p>
            <a:pPr marL="342900" marR="0" lvl="0" indent="-342900" algn="l" rtl="0">
              <a:lnSpc>
                <a:spcPct val="250000"/>
              </a:lnSpc>
              <a:spcBef>
                <a:spcPts val="0"/>
              </a:spcBef>
              <a:spcAft>
                <a:spcPts val="0"/>
              </a:spcAft>
              <a:buClr>
                <a:srgbClr val="000000"/>
              </a:buClr>
              <a:buSzPts val="2000"/>
              <a:buFont typeface="Arial"/>
              <a:buChar char="•"/>
            </a:pPr>
            <a:r>
              <a:rPr lang="en-US" sz="1200" b="0" i="0" u="none" strike="noStrike" cap="none" dirty="0">
                <a:solidFill>
                  <a:srgbClr val="000000"/>
                </a:solidFill>
                <a:latin typeface="Arial"/>
                <a:ea typeface="Arial"/>
                <a:cs typeface="Arial"/>
                <a:sym typeface="Arial"/>
              </a:rPr>
              <a:t>2-year program</a:t>
            </a:r>
            <a:endParaRPr sz="1200" b="0" i="0" u="none" strike="noStrike" cap="none" dirty="0">
              <a:solidFill>
                <a:srgbClr val="000000"/>
              </a:solidFill>
              <a:latin typeface="Arial"/>
              <a:ea typeface="Arial"/>
              <a:cs typeface="Arial"/>
              <a:sym typeface="Arial"/>
            </a:endParaRPr>
          </a:p>
          <a:p>
            <a:pPr marL="342900" marR="0" lvl="0" indent="-342900" algn="l" rtl="0">
              <a:lnSpc>
                <a:spcPct val="250000"/>
              </a:lnSpc>
              <a:spcBef>
                <a:spcPts val="0"/>
              </a:spcBef>
              <a:spcAft>
                <a:spcPts val="0"/>
              </a:spcAft>
              <a:buClr>
                <a:srgbClr val="000000"/>
              </a:buClr>
              <a:buSzPts val="2000"/>
              <a:buFont typeface="Arial"/>
              <a:buChar char="•"/>
            </a:pPr>
            <a:r>
              <a:rPr lang="en-US" sz="1200" b="0" i="0" u="none" strike="noStrike" cap="none" dirty="0">
                <a:solidFill>
                  <a:srgbClr val="000000"/>
                </a:solidFill>
                <a:latin typeface="Arial"/>
                <a:ea typeface="Arial"/>
                <a:cs typeface="Arial"/>
                <a:sym typeface="Arial"/>
              </a:rPr>
              <a:t>Fully accredited by the Higher Learning Commission (HLC)</a:t>
            </a:r>
            <a:endParaRPr sz="1200" b="0" i="0" u="none" strike="noStrike" cap="none" dirty="0">
              <a:solidFill>
                <a:srgbClr val="000000"/>
              </a:solidFill>
              <a:latin typeface="Arial"/>
              <a:ea typeface="Arial"/>
              <a:cs typeface="Arial"/>
              <a:sym typeface="Arial"/>
            </a:endParaRPr>
          </a:p>
          <a:p>
            <a:pPr marL="342900" marR="0" lvl="0" indent="-342900" algn="l" rtl="0">
              <a:lnSpc>
                <a:spcPct val="250000"/>
              </a:lnSpc>
              <a:spcBef>
                <a:spcPts val="0"/>
              </a:spcBef>
              <a:spcAft>
                <a:spcPts val="0"/>
              </a:spcAft>
              <a:buClr>
                <a:srgbClr val="000000"/>
              </a:buClr>
              <a:buSzPts val="2000"/>
              <a:buFont typeface="Arial"/>
              <a:buChar char="•"/>
            </a:pPr>
            <a:r>
              <a:rPr lang="en-US" sz="1200" b="0" i="0" u="none" strike="noStrike" cap="none" dirty="0">
                <a:solidFill>
                  <a:srgbClr val="000000"/>
                </a:solidFill>
                <a:latin typeface="Arial"/>
                <a:ea typeface="Arial"/>
                <a:cs typeface="Arial"/>
                <a:sym typeface="Arial"/>
              </a:rPr>
              <a:t>Influence the future of healthcare through the use of health informatics and technology. </a:t>
            </a:r>
            <a:endParaRPr sz="1200" b="0" i="0" u="none" strike="noStrike" cap="none" dirty="0">
              <a:solidFill>
                <a:srgbClr val="000000"/>
              </a:solidFill>
              <a:latin typeface="Arial"/>
              <a:ea typeface="Arial"/>
              <a:cs typeface="Arial"/>
              <a:sym typeface="Arial"/>
            </a:endParaRPr>
          </a:p>
          <a:p>
            <a:pPr marL="342900" marR="0" lvl="0" indent="-342900" algn="l" rtl="0">
              <a:lnSpc>
                <a:spcPct val="250000"/>
              </a:lnSpc>
              <a:spcBef>
                <a:spcPts val="0"/>
              </a:spcBef>
              <a:spcAft>
                <a:spcPts val="0"/>
              </a:spcAft>
              <a:buClr>
                <a:srgbClr val="000000"/>
              </a:buClr>
              <a:buSzPts val="2000"/>
              <a:buFont typeface="Arial"/>
              <a:buChar char="•"/>
            </a:pPr>
            <a:r>
              <a:rPr lang="en-US" sz="1200" b="0" i="0" u="none" strike="noStrike" cap="none" dirty="0">
                <a:solidFill>
                  <a:srgbClr val="000000"/>
                </a:solidFill>
                <a:latin typeface="Arial"/>
                <a:ea typeface="Arial"/>
                <a:cs typeface="Arial"/>
                <a:sym typeface="Arial"/>
              </a:rPr>
              <a:t>Cost of program: Approximately  $27,720.00</a:t>
            </a:r>
            <a:endParaRPr sz="1200" b="0" i="0" u="none" strike="noStrike" cap="none" dirty="0">
              <a:solidFill>
                <a:srgbClr val="000000"/>
              </a:solidFill>
              <a:latin typeface="Arial"/>
              <a:ea typeface="Arial"/>
              <a:cs typeface="Arial"/>
              <a:sym typeface="Arial"/>
            </a:endParaRPr>
          </a:p>
          <a:p>
            <a:pPr marL="342900" marR="0" lvl="0" indent="-215900" algn="l" rtl="0">
              <a:lnSpc>
                <a:spcPct val="100000"/>
              </a:lnSpc>
              <a:spcBef>
                <a:spcPts val="0"/>
              </a:spcBef>
              <a:spcAft>
                <a:spcPts val="0"/>
              </a:spcAft>
              <a:buClr>
                <a:srgbClr val="000000"/>
              </a:buClr>
              <a:buSzPts val="2000"/>
              <a:buFont typeface="Arial"/>
              <a:buNone/>
            </a:pPr>
            <a:endParaRPr sz="2000" b="0" i="0" u="none" strike="noStrike" cap="none" dirty="0">
              <a:solidFill>
                <a:srgbClr val="000000"/>
              </a:solidFill>
              <a:latin typeface="Arial"/>
              <a:ea typeface="Arial"/>
              <a:cs typeface="Arial"/>
              <a:sym typeface="Arial"/>
            </a:endParaRPr>
          </a:p>
          <a:p>
            <a:pPr marL="342900" marR="0" lvl="0" indent="-215900" algn="l" rtl="0">
              <a:lnSpc>
                <a:spcPct val="100000"/>
              </a:lnSpc>
              <a:spcBef>
                <a:spcPts val="0"/>
              </a:spcBef>
              <a:spcAft>
                <a:spcPts val="0"/>
              </a:spcAft>
              <a:buClr>
                <a:srgbClr val="000000"/>
              </a:buClr>
              <a:buSzPts val="2000"/>
              <a:buFont typeface="Arial"/>
              <a:buNone/>
            </a:pPr>
            <a:endParaRPr sz="20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000"/>
              <a:buFont typeface="Arial"/>
              <a:buNone/>
            </a:pPr>
            <a:endParaRPr sz="20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000"/>
              <a:buFont typeface="Arial"/>
              <a:buNone/>
            </a:pPr>
            <a:endParaRPr sz="2000" b="0" i="0" u="none" strike="noStrike" cap="none" dirty="0">
              <a:solidFill>
                <a:srgbClr val="000000"/>
              </a:solidFill>
              <a:latin typeface="Arial"/>
              <a:ea typeface="Arial"/>
              <a:cs typeface="Arial"/>
              <a:sym typeface="Arial"/>
            </a:endParaRPr>
          </a:p>
        </p:txBody>
      </p:sp>
    </p:spTree>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16"/>
          <p:cNvSpPr txBox="1"/>
          <p:nvPr/>
        </p:nvSpPr>
        <p:spPr>
          <a:xfrm>
            <a:off x="285600" y="308400"/>
            <a:ext cx="8572800" cy="5541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800" b="0" i="0" u="none" strike="noStrike" cap="none" dirty="0">
                <a:solidFill>
                  <a:srgbClr val="FF8300"/>
                </a:solidFill>
                <a:latin typeface="Arial"/>
                <a:ea typeface="Arial"/>
                <a:cs typeface="Arial"/>
                <a:sym typeface="Arial"/>
              </a:rPr>
              <a:t>Master of Science in Applied Security and Analytics</a:t>
            </a:r>
            <a:endParaRPr sz="2800" b="0" i="0" u="none" strike="noStrike" cap="none" dirty="0">
              <a:solidFill>
                <a:srgbClr val="FF8300"/>
              </a:solidFill>
              <a:latin typeface="Calibri"/>
              <a:ea typeface="Calibri"/>
              <a:cs typeface="Calibri"/>
              <a:sym typeface="Calibri"/>
            </a:endParaRPr>
          </a:p>
        </p:txBody>
      </p:sp>
      <p:sp>
        <p:nvSpPr>
          <p:cNvPr id="174" name="Google Shape;174;p16"/>
          <p:cNvSpPr txBox="1"/>
          <p:nvPr/>
        </p:nvSpPr>
        <p:spPr>
          <a:xfrm>
            <a:off x="373977" y="991193"/>
            <a:ext cx="7054800" cy="3418500"/>
          </a:xfrm>
          <a:prstGeom prst="rect">
            <a:avLst/>
          </a:prstGeom>
          <a:noFill/>
          <a:ln>
            <a:noFill/>
          </a:ln>
        </p:spPr>
        <p:txBody>
          <a:bodyPr spcFirstLastPara="1" wrap="square" lIns="91425" tIns="91425" rIns="91425" bIns="91425" anchor="t" anchorCtr="0">
            <a:noAutofit/>
          </a:bodyPr>
          <a:lstStyle/>
          <a:p>
            <a:pPr marL="342900" marR="0" lvl="0" indent="-342900" algn="l" rtl="0">
              <a:lnSpc>
                <a:spcPct val="200000"/>
              </a:lnSpc>
              <a:spcBef>
                <a:spcPts val="0"/>
              </a:spcBef>
              <a:spcAft>
                <a:spcPts val="0"/>
              </a:spcAft>
              <a:buClr>
                <a:srgbClr val="000000"/>
              </a:buClr>
              <a:buSzPts val="2000"/>
              <a:buFont typeface="Arial"/>
              <a:buChar char="•"/>
            </a:pPr>
            <a:r>
              <a:rPr lang="en-US" sz="1200" b="0" i="0" u="none" strike="noStrike" cap="none" dirty="0">
                <a:solidFill>
                  <a:srgbClr val="000000"/>
                </a:solidFill>
                <a:latin typeface="+mn-lt"/>
                <a:ea typeface="Arial"/>
                <a:cs typeface="Arial"/>
                <a:sym typeface="Arial"/>
              </a:rPr>
              <a:t>2-year program</a:t>
            </a:r>
          </a:p>
          <a:p>
            <a:pPr marL="342900" indent="-342900">
              <a:lnSpc>
                <a:spcPct val="200000"/>
              </a:lnSpc>
              <a:buSzPts val="2000"/>
              <a:buFont typeface="Arial"/>
              <a:buChar char="•"/>
            </a:pPr>
            <a:r>
              <a:rPr kumimoji="0" lang="en-US" altLang="en-US" sz="1200" b="0" i="0" u="none" strike="noStrike" cap="none" normalizeH="0" baseline="0" dirty="0">
                <a:ln>
                  <a:noFill/>
                </a:ln>
                <a:solidFill>
                  <a:schemeClr val="tx1"/>
                </a:solidFill>
                <a:effectLst/>
                <a:latin typeface="+mn-lt"/>
              </a:rPr>
              <a:t>Courses cover project management, data mining, secure coding, and predictive analysis</a:t>
            </a:r>
          </a:p>
          <a:p>
            <a:pPr marL="342900" indent="-342900">
              <a:lnSpc>
                <a:spcPct val="200000"/>
              </a:lnSpc>
              <a:buSzPts val="2000"/>
              <a:buFont typeface="Arial"/>
              <a:buChar char="•"/>
            </a:pPr>
            <a:r>
              <a:rPr kumimoji="0" lang="en-US" altLang="en-US" sz="1200" b="0" i="0" u="none" strike="noStrike" cap="none" normalizeH="0" baseline="0" dirty="0">
                <a:ln>
                  <a:noFill/>
                </a:ln>
                <a:solidFill>
                  <a:schemeClr val="tx1"/>
                </a:solidFill>
                <a:effectLst/>
                <a:latin typeface="+mn-lt"/>
              </a:rPr>
              <a:t>Prepares professionals for high-demand roles in data and security management</a:t>
            </a:r>
          </a:p>
          <a:p>
            <a:pPr marL="342900" indent="-342900">
              <a:lnSpc>
                <a:spcPct val="200000"/>
              </a:lnSpc>
              <a:buSzPts val="2000"/>
              <a:buFont typeface="Arial"/>
              <a:buChar char="•"/>
            </a:pPr>
            <a:r>
              <a:rPr lang="en-US" sz="1200" dirty="0">
                <a:latin typeface="+mn-lt"/>
              </a:rPr>
              <a:t>Average earning potential ranges from $100K–$280K depending on position</a:t>
            </a:r>
            <a:endParaRPr kumimoji="0" lang="en-US" altLang="en-US" sz="1200" i="0" u="none" strike="noStrike" cap="none" normalizeH="0" baseline="0" dirty="0">
              <a:ln>
                <a:noFill/>
              </a:ln>
              <a:solidFill>
                <a:schemeClr val="tx1"/>
              </a:solidFill>
              <a:effectLst/>
              <a:latin typeface="+mn-lt"/>
            </a:endParaRPr>
          </a:p>
          <a:p>
            <a:pPr marL="342900" marR="0" lvl="0" indent="-342900" algn="l" rtl="0">
              <a:lnSpc>
                <a:spcPct val="200000"/>
              </a:lnSpc>
              <a:spcBef>
                <a:spcPts val="0"/>
              </a:spcBef>
              <a:spcAft>
                <a:spcPts val="0"/>
              </a:spcAft>
              <a:buClr>
                <a:srgbClr val="000000"/>
              </a:buClr>
              <a:buSzPts val="2000"/>
              <a:buFont typeface="Arial"/>
              <a:buChar char="•"/>
            </a:pPr>
            <a:r>
              <a:rPr lang="en-US" sz="1200" dirty="0">
                <a:latin typeface="+mn-lt"/>
              </a:rPr>
              <a:t>Classes begin each fall and spring semester</a:t>
            </a:r>
            <a:endParaRPr sz="1200" b="0" i="0" u="none" strike="noStrike" cap="none" dirty="0">
              <a:solidFill>
                <a:srgbClr val="000000"/>
              </a:solidFill>
              <a:latin typeface="+mn-lt"/>
              <a:ea typeface="Arial"/>
              <a:cs typeface="Arial"/>
              <a:sym typeface="Arial"/>
            </a:endParaRPr>
          </a:p>
          <a:p>
            <a:pPr marL="342900" marR="0" lvl="0" indent="-342900" algn="l" rtl="0">
              <a:lnSpc>
                <a:spcPct val="200000"/>
              </a:lnSpc>
              <a:spcBef>
                <a:spcPts val="0"/>
              </a:spcBef>
              <a:spcAft>
                <a:spcPts val="0"/>
              </a:spcAft>
              <a:buClr>
                <a:srgbClr val="000000"/>
              </a:buClr>
              <a:buSzPts val="2000"/>
              <a:buFont typeface="Arial"/>
              <a:buChar char="•"/>
            </a:pPr>
            <a:r>
              <a:rPr lang="en-US" sz="1200" b="0" i="0" u="none" strike="noStrike" cap="none" dirty="0">
                <a:solidFill>
                  <a:srgbClr val="000000"/>
                </a:solidFill>
                <a:latin typeface="+mn-lt"/>
                <a:ea typeface="Arial"/>
                <a:cs typeface="Arial"/>
                <a:sym typeface="Arial"/>
              </a:rPr>
              <a:t>Cost of program: Approximately $28,220</a:t>
            </a:r>
            <a:endParaRPr sz="1200" b="0" i="0" u="none" strike="noStrike" cap="none" dirty="0">
              <a:solidFill>
                <a:srgbClr val="000000"/>
              </a:solidFill>
              <a:latin typeface="+mn-lt"/>
              <a:ea typeface="Arial"/>
              <a:cs typeface="Arial"/>
              <a:sym typeface="Arial"/>
            </a:endParaRPr>
          </a:p>
          <a:p>
            <a:pPr marL="342900" marR="0" lvl="0" indent="-215900" algn="l" rtl="0">
              <a:lnSpc>
                <a:spcPct val="100000"/>
              </a:lnSpc>
              <a:spcBef>
                <a:spcPts val="0"/>
              </a:spcBef>
              <a:spcAft>
                <a:spcPts val="0"/>
              </a:spcAft>
              <a:buClr>
                <a:srgbClr val="000000"/>
              </a:buClr>
              <a:buSzPts val="2000"/>
              <a:buFont typeface="Arial"/>
              <a:buNone/>
            </a:pPr>
            <a:endParaRPr sz="2000" b="0" i="0" u="none" strike="noStrike" cap="none" dirty="0">
              <a:solidFill>
                <a:srgbClr val="000000"/>
              </a:solidFill>
              <a:latin typeface="Arial"/>
              <a:ea typeface="Arial"/>
              <a:cs typeface="Arial"/>
              <a:sym typeface="Arial"/>
            </a:endParaRPr>
          </a:p>
          <a:p>
            <a:pPr marL="342900" marR="0" lvl="0" indent="-215900" algn="l" rtl="0">
              <a:lnSpc>
                <a:spcPct val="100000"/>
              </a:lnSpc>
              <a:spcBef>
                <a:spcPts val="0"/>
              </a:spcBef>
              <a:spcAft>
                <a:spcPts val="0"/>
              </a:spcAft>
              <a:buClr>
                <a:srgbClr val="000000"/>
              </a:buClr>
              <a:buSzPts val="2000"/>
              <a:buFont typeface="Arial"/>
              <a:buNone/>
            </a:pPr>
            <a:endParaRPr sz="20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000"/>
              <a:buFont typeface="Arial"/>
              <a:buNone/>
            </a:pPr>
            <a:endParaRPr sz="2000" b="0" i="0" u="none" strike="noStrike" cap="none" dirty="0">
              <a:solidFill>
                <a:srgbClr val="000000"/>
              </a:solidFill>
              <a:latin typeface="Arial"/>
              <a:ea typeface="Arial"/>
              <a:cs typeface="Arial"/>
              <a:sym typeface="Arial"/>
            </a:endParaRPr>
          </a:p>
        </p:txBody>
      </p:sp>
    </p:spTree>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g29b0f7149c1_0_8"/>
          <p:cNvSpPr txBox="1">
            <a:spLocks noGrp="1"/>
          </p:cNvSpPr>
          <p:nvPr>
            <p:ph type="title"/>
          </p:nvPr>
        </p:nvSpPr>
        <p:spPr>
          <a:xfrm>
            <a:off x="457200" y="184567"/>
            <a:ext cx="8229600" cy="857400"/>
          </a:xfrm>
          <a:prstGeom prst="rect">
            <a:avLst/>
          </a:prstGeom>
          <a:noFill/>
          <a:ln>
            <a:noFill/>
          </a:ln>
        </p:spPr>
        <p:txBody>
          <a:bodyPr spcFirstLastPara="1" wrap="square" lIns="91425" tIns="91425" rIns="91425" bIns="91425" anchor="ctr" anchorCtr="0">
            <a:noAutofit/>
          </a:bodyPr>
          <a:lstStyle/>
          <a:p>
            <a:pPr marL="0" lvl="0" indent="0" rtl="0">
              <a:lnSpc>
                <a:spcPct val="100000"/>
              </a:lnSpc>
              <a:spcBef>
                <a:spcPts val="0"/>
              </a:spcBef>
              <a:spcAft>
                <a:spcPts val="0"/>
              </a:spcAft>
              <a:buClr>
                <a:schemeClr val="dk1"/>
              </a:buClr>
              <a:buSzPts val="4400"/>
              <a:buFont typeface="Arial"/>
              <a:buNone/>
            </a:pPr>
            <a:r>
              <a:rPr lang="en-US" sz="2800" dirty="0">
                <a:solidFill>
                  <a:srgbClr val="FF8300"/>
                </a:solidFill>
                <a:latin typeface="Arial"/>
                <a:ea typeface="Arial"/>
                <a:cs typeface="Arial"/>
                <a:sym typeface="Arial"/>
              </a:rPr>
              <a:t>Master of Arts in TESOL &amp; Applied Linguistics</a:t>
            </a:r>
            <a:endParaRPr sz="2800" dirty="0"/>
          </a:p>
        </p:txBody>
      </p:sp>
      <p:sp>
        <p:nvSpPr>
          <p:cNvPr id="3" name="Text Placeholder 2">
            <a:extLst>
              <a:ext uri="{FF2B5EF4-FFF2-40B4-BE49-F238E27FC236}">
                <a16:creationId xmlns:a16="http://schemas.microsoft.com/office/drawing/2014/main" id="{89359D2F-44EE-4A43-A978-5F569163F46E}"/>
              </a:ext>
            </a:extLst>
          </p:cNvPr>
          <p:cNvSpPr>
            <a:spLocks noGrp="1" noChangeArrowheads="1"/>
          </p:cNvSpPr>
          <p:nvPr>
            <p:ph type="body" idx="1"/>
          </p:nvPr>
        </p:nvSpPr>
        <p:spPr bwMode="auto">
          <a:xfrm>
            <a:off x="457200" y="1048256"/>
            <a:ext cx="8429413" cy="3046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28600" indent="-228600" eaLnBrk="0" fontAlgn="base" hangingPunct="0">
              <a:lnSpc>
                <a:spcPct val="200000"/>
              </a:lnSpc>
              <a:spcBef>
                <a:spcPct val="0"/>
              </a:spcBef>
              <a:spcAft>
                <a:spcPct val="0"/>
              </a:spcAft>
              <a:buClrTx/>
              <a:buSzTx/>
            </a:pPr>
            <a:r>
              <a:rPr kumimoji="0" lang="en-US" altLang="en-US" sz="1200" i="0" u="none" strike="noStrike" cap="none" normalizeH="0" baseline="0" dirty="0">
                <a:ln>
                  <a:noFill/>
                </a:ln>
                <a:solidFill>
                  <a:schemeClr val="tx1"/>
                </a:solidFill>
                <a:effectLst/>
                <a:latin typeface="+mn-lt"/>
              </a:rPr>
              <a:t>36-credit program — final semester dedicated to writing, presenting, and defending a thesis</a:t>
            </a:r>
          </a:p>
          <a:p>
            <a:pPr marL="228600" indent="-228600" eaLnBrk="0" fontAlgn="base" hangingPunct="0">
              <a:lnSpc>
                <a:spcPct val="200000"/>
              </a:lnSpc>
              <a:spcBef>
                <a:spcPct val="0"/>
              </a:spcBef>
              <a:spcAft>
                <a:spcPct val="0"/>
              </a:spcAft>
              <a:buClrTx/>
              <a:buSzTx/>
            </a:pPr>
            <a:r>
              <a:rPr kumimoji="0" lang="en-US" altLang="en-US" sz="1200" i="0" u="none" strike="noStrike" cap="none" normalizeH="0" baseline="0" dirty="0">
                <a:ln>
                  <a:noFill/>
                </a:ln>
                <a:solidFill>
                  <a:schemeClr val="tx1"/>
                </a:solidFill>
                <a:effectLst/>
                <a:latin typeface="+mn-lt"/>
              </a:rPr>
              <a:t>Two-year master’s program</a:t>
            </a:r>
          </a:p>
          <a:p>
            <a:pPr marL="228600" indent="-228600" eaLnBrk="0" fontAlgn="base" hangingPunct="0">
              <a:lnSpc>
                <a:spcPct val="200000"/>
              </a:lnSpc>
              <a:spcBef>
                <a:spcPct val="0"/>
              </a:spcBef>
              <a:spcAft>
                <a:spcPct val="0"/>
              </a:spcAft>
              <a:buClrTx/>
              <a:buSzTx/>
            </a:pPr>
            <a:r>
              <a:rPr kumimoji="0" lang="en-US" altLang="en-US" sz="1200" i="0" u="none" strike="noStrike" cap="none" normalizeH="0" baseline="0" dirty="0">
                <a:ln>
                  <a:noFill/>
                </a:ln>
                <a:solidFill>
                  <a:schemeClr val="tx1"/>
                </a:solidFill>
                <a:effectLst/>
                <a:latin typeface="+mn-lt"/>
              </a:rPr>
              <a:t>Admission requirements: Minimum 2.5 GPA (3.0 preferred) on a 4.0 scale and proof of English proficiency for international students</a:t>
            </a:r>
          </a:p>
          <a:p>
            <a:pPr marL="228600" indent="-228600" eaLnBrk="0" fontAlgn="base" hangingPunct="0">
              <a:lnSpc>
                <a:spcPct val="200000"/>
              </a:lnSpc>
              <a:spcBef>
                <a:spcPct val="0"/>
              </a:spcBef>
              <a:spcAft>
                <a:spcPct val="0"/>
              </a:spcAft>
              <a:buClrTx/>
              <a:buSzTx/>
            </a:pPr>
            <a:r>
              <a:rPr lang="en-US" sz="1200" b="0" i="0" dirty="0">
                <a:solidFill>
                  <a:srgbClr val="000000"/>
                </a:solidFill>
                <a:effectLst/>
                <a:latin typeface="+mn-lt"/>
              </a:rPr>
              <a:t>36-credit hour program that consists of eight required courses (including a thesis course) and 12 elective hours</a:t>
            </a:r>
          </a:p>
          <a:p>
            <a:pPr marL="228600" indent="-228600" eaLnBrk="0" fontAlgn="base" hangingPunct="0">
              <a:lnSpc>
                <a:spcPct val="200000"/>
              </a:lnSpc>
              <a:spcBef>
                <a:spcPct val="0"/>
              </a:spcBef>
              <a:spcAft>
                <a:spcPct val="0"/>
              </a:spcAft>
              <a:buClrTx/>
              <a:buSzTx/>
            </a:pPr>
            <a:r>
              <a:rPr kumimoji="0" lang="en-US" altLang="en-US" sz="1200" i="0" u="none" strike="noStrike" cap="none" normalizeH="0" baseline="0" dirty="0">
                <a:ln>
                  <a:noFill/>
                </a:ln>
                <a:solidFill>
                  <a:schemeClr val="tx1"/>
                </a:solidFill>
                <a:effectLst/>
                <a:latin typeface="+mn-lt"/>
              </a:rPr>
              <a:t>Total estimated program cost: Approximately $20,160</a:t>
            </a:r>
          </a:p>
          <a:p>
            <a:pPr marL="0" marR="0" lvl="0" indent="0" algn="l" defTabSz="914400" rtl="0" eaLnBrk="0" fontAlgn="base" latinLnBrk="0" hangingPunct="0">
              <a:lnSpc>
                <a:spcPct val="200000"/>
              </a:lnSpc>
              <a:spcBef>
                <a:spcPct val="0"/>
              </a:spcBef>
              <a:spcAft>
                <a:spcPct val="0"/>
              </a:spcAft>
              <a:buClrTx/>
              <a:buSzTx/>
              <a:buFontTx/>
              <a:buChar char="•"/>
              <a:tabLst/>
            </a:pPr>
            <a:endParaRPr lang="en-US" altLang="en-US" sz="1200" dirty="0">
              <a:solidFill>
                <a:schemeClr val="tx1"/>
              </a:solidFill>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12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1200" b="0" i="0" u="none" strike="noStrike" cap="none" normalizeH="0" baseline="0" dirty="0">
              <a:ln>
                <a:noFill/>
              </a:ln>
              <a:solidFill>
                <a:schemeClr val="tx1"/>
              </a:solidFill>
              <a:effectLst/>
              <a:latin typeface="Arial" panose="020B060402020202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24"/>
          <p:cNvSpPr txBox="1"/>
          <p:nvPr/>
        </p:nvSpPr>
        <p:spPr>
          <a:xfrm>
            <a:off x="1571414" y="310438"/>
            <a:ext cx="564896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en-US" sz="2800" b="0" i="0" u="none" strike="noStrike" cap="none" dirty="0">
                <a:solidFill>
                  <a:srgbClr val="FF8300"/>
                </a:solidFill>
                <a:latin typeface="Arial"/>
                <a:ea typeface="Arial"/>
                <a:cs typeface="Arial"/>
                <a:sym typeface="Arial"/>
              </a:rPr>
              <a:t>Master of Business Administration</a:t>
            </a:r>
            <a:endParaRPr sz="2800" b="0" i="0" u="none" strike="noStrike" cap="none" dirty="0">
              <a:solidFill>
                <a:srgbClr val="FF8300"/>
              </a:solidFill>
              <a:latin typeface="Calibri"/>
              <a:ea typeface="Calibri"/>
              <a:cs typeface="Calibri"/>
              <a:sym typeface="Calibri"/>
            </a:endParaRPr>
          </a:p>
        </p:txBody>
      </p:sp>
      <p:sp>
        <p:nvSpPr>
          <p:cNvPr id="200" name="Google Shape;200;p24"/>
          <p:cNvSpPr txBox="1"/>
          <p:nvPr/>
        </p:nvSpPr>
        <p:spPr>
          <a:xfrm>
            <a:off x="560342" y="918725"/>
            <a:ext cx="8265311" cy="2684688"/>
          </a:xfrm>
          <a:prstGeom prst="rect">
            <a:avLst/>
          </a:prstGeom>
          <a:noFill/>
          <a:ln>
            <a:noFill/>
          </a:ln>
        </p:spPr>
        <p:txBody>
          <a:bodyPr spcFirstLastPara="1" wrap="square" lIns="91425" tIns="91425" rIns="91425" bIns="91425" anchor="t" anchorCtr="0">
            <a:noAutofit/>
          </a:bodyPr>
          <a:lstStyle/>
          <a:p>
            <a:pPr marL="342900" marR="0" lvl="0" indent="-342900" algn="l" rtl="0">
              <a:lnSpc>
                <a:spcPct val="200000"/>
              </a:lnSpc>
              <a:spcBef>
                <a:spcPts val="0"/>
              </a:spcBef>
              <a:spcAft>
                <a:spcPts val="0"/>
              </a:spcAft>
              <a:buClr>
                <a:srgbClr val="000000"/>
              </a:buClr>
              <a:buSzPts val="2000"/>
              <a:buFont typeface="Arial"/>
              <a:buChar char="•"/>
            </a:pPr>
            <a:r>
              <a:rPr lang="en-US" sz="1200" dirty="0">
                <a:latin typeface="+mn-lt"/>
              </a:rPr>
              <a:t>Earn your MBA in as little as one year (full-time) or about two years (part-time)</a:t>
            </a:r>
          </a:p>
          <a:p>
            <a:pPr marL="342900" marR="0" lvl="0" indent="-342900" algn="l" rtl="0">
              <a:lnSpc>
                <a:spcPct val="200000"/>
              </a:lnSpc>
              <a:spcBef>
                <a:spcPts val="0"/>
              </a:spcBef>
              <a:spcAft>
                <a:spcPts val="0"/>
              </a:spcAft>
              <a:buClr>
                <a:srgbClr val="000000"/>
              </a:buClr>
              <a:buSzPts val="2000"/>
              <a:buFont typeface="Arial"/>
              <a:buChar char="•"/>
            </a:pPr>
            <a:r>
              <a:rPr lang="en-US" sz="1200" dirty="0">
                <a:latin typeface="+mn-lt"/>
              </a:rPr>
              <a:t>ACBSP-accredited College of Business</a:t>
            </a:r>
          </a:p>
          <a:p>
            <a:pPr marL="342900" marR="0" lvl="0" indent="-342900" algn="l" rtl="0">
              <a:lnSpc>
                <a:spcPct val="200000"/>
              </a:lnSpc>
              <a:spcBef>
                <a:spcPts val="0"/>
              </a:spcBef>
              <a:spcAft>
                <a:spcPts val="0"/>
              </a:spcAft>
              <a:buClr>
                <a:srgbClr val="000000"/>
              </a:buClr>
              <a:buSzPts val="2000"/>
              <a:buFont typeface="Arial"/>
              <a:buChar char="•"/>
            </a:pPr>
            <a:r>
              <a:rPr lang="en-US" sz="1200" dirty="0">
                <a:latin typeface="+mn-lt"/>
              </a:rPr>
              <a:t>Five concentrations available: Business Administration, Business Analytics, Certified Public Accountant (CPA), Certified Management, Accountant (CMA), Healthcare Management</a:t>
            </a:r>
          </a:p>
          <a:p>
            <a:pPr marL="342900" marR="0" lvl="0" indent="-342900" algn="l" rtl="0">
              <a:lnSpc>
                <a:spcPct val="200000"/>
              </a:lnSpc>
              <a:spcBef>
                <a:spcPts val="0"/>
              </a:spcBef>
              <a:spcAft>
                <a:spcPts val="0"/>
              </a:spcAft>
              <a:buClr>
                <a:srgbClr val="000000"/>
              </a:buClr>
              <a:buSzPts val="2000"/>
              <a:buFont typeface="Arial"/>
              <a:buChar char="•"/>
            </a:pPr>
            <a:r>
              <a:rPr lang="en-US" sz="1200" dirty="0">
                <a:latin typeface="+mn-lt"/>
              </a:rPr>
              <a:t>Learn to analyze, strategize, and lead in a global business environment</a:t>
            </a:r>
          </a:p>
          <a:p>
            <a:pPr marL="342900" marR="0" lvl="0" indent="-342900" algn="l" rtl="0">
              <a:lnSpc>
                <a:spcPct val="200000"/>
              </a:lnSpc>
              <a:spcBef>
                <a:spcPts val="0"/>
              </a:spcBef>
              <a:spcAft>
                <a:spcPts val="0"/>
              </a:spcAft>
              <a:buClr>
                <a:srgbClr val="000000"/>
              </a:buClr>
              <a:buSzPts val="2000"/>
              <a:buFont typeface="Arial"/>
              <a:buChar char="•"/>
            </a:pPr>
            <a:r>
              <a:rPr lang="en-US" sz="1200" u="none" strike="noStrike" cap="none" dirty="0">
                <a:solidFill>
                  <a:srgbClr val="000000"/>
                </a:solidFill>
                <a:latin typeface="+mn-lt"/>
                <a:ea typeface="Arial"/>
                <a:cs typeface="Arial"/>
                <a:sym typeface="Arial"/>
              </a:rPr>
              <a:t>Cost of the program: Approximately $</a:t>
            </a:r>
            <a:r>
              <a:rPr lang="en-US" sz="1200" dirty="0">
                <a:latin typeface="+mn-lt"/>
              </a:rPr>
              <a:t>24</a:t>
            </a:r>
            <a:r>
              <a:rPr lang="en-US" sz="1200" u="none" strike="noStrike" cap="none" dirty="0">
                <a:solidFill>
                  <a:srgbClr val="000000"/>
                </a:solidFill>
                <a:latin typeface="+mn-lt"/>
                <a:ea typeface="Arial"/>
                <a:cs typeface="Arial"/>
                <a:sym typeface="Arial"/>
              </a:rPr>
              <a:t>,420</a:t>
            </a:r>
            <a:endParaRPr sz="1200" u="none" strike="noStrike" cap="none" dirty="0">
              <a:solidFill>
                <a:srgbClr val="000000"/>
              </a:solidFill>
              <a:latin typeface="+mn-lt"/>
              <a:ea typeface="Arial"/>
              <a:cs typeface="Arial"/>
              <a:sym typeface="Arial"/>
            </a:endParaRPr>
          </a:p>
        </p:txBody>
      </p:sp>
    </p:spTree>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13" name="TextBox 12">
            <a:extLst>
              <a:ext uri="{FF2B5EF4-FFF2-40B4-BE49-F238E27FC236}">
                <a16:creationId xmlns:a16="http://schemas.microsoft.com/office/drawing/2014/main" id="{26D81EC3-932B-4FB7-88D1-32A31709F0E7}"/>
              </a:ext>
            </a:extLst>
          </p:cNvPr>
          <p:cNvSpPr txBox="1"/>
          <p:nvPr/>
        </p:nvSpPr>
        <p:spPr>
          <a:xfrm>
            <a:off x="993986" y="310085"/>
            <a:ext cx="7156027" cy="523220"/>
          </a:xfrm>
          <a:prstGeom prst="rect">
            <a:avLst/>
          </a:prstGeom>
          <a:noFill/>
        </p:spPr>
        <p:txBody>
          <a:bodyPr wrap="square">
            <a:spAutoFit/>
          </a:bodyPr>
          <a:lstStyle/>
          <a:p>
            <a:r>
              <a:rPr lang="en-US" sz="2800" dirty="0">
                <a:solidFill>
                  <a:schemeClr val="accent6">
                    <a:lumMod val="75000"/>
                  </a:schemeClr>
                </a:solidFill>
                <a:latin typeface="Arial"/>
                <a:ea typeface="Arial"/>
                <a:cs typeface="Arial"/>
                <a:sym typeface="Arial"/>
              </a:rPr>
              <a:t>Intensive English Language Program-IELP </a:t>
            </a:r>
            <a:endParaRPr lang="en-US" sz="2800" dirty="0"/>
          </a:p>
        </p:txBody>
      </p:sp>
      <p:sp>
        <p:nvSpPr>
          <p:cNvPr id="11" name="Rectangle 5">
            <a:extLst>
              <a:ext uri="{FF2B5EF4-FFF2-40B4-BE49-F238E27FC236}">
                <a16:creationId xmlns:a16="http://schemas.microsoft.com/office/drawing/2014/main" id="{7D1764FD-E129-421A-9866-DAEB24D49AC6}"/>
              </a:ext>
            </a:extLst>
          </p:cNvPr>
          <p:cNvSpPr>
            <a:spLocks noGrp="1" noChangeArrowheads="1"/>
          </p:cNvSpPr>
          <p:nvPr>
            <p:ph type="title"/>
          </p:nvPr>
        </p:nvSpPr>
        <p:spPr bwMode="auto">
          <a:xfrm>
            <a:off x="532024" y="1048256"/>
            <a:ext cx="6756978" cy="3046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171450" marR="0" lvl="0" indent="-171450" algn="l" defTabSz="914400" rtl="0" eaLnBrk="0" fontAlgn="base" latinLnBrk="0" hangingPunct="0">
              <a:lnSpc>
                <a:spcPct val="200000"/>
              </a:lnSpc>
              <a:spcBef>
                <a:spcPct val="0"/>
              </a:spcBef>
              <a:spcAft>
                <a:spcPct val="0"/>
              </a:spcAft>
              <a:buClrTx/>
              <a:buSzTx/>
              <a:buFont typeface="Arial" panose="020B0604020202020204" pitchFamily="34" charset="0"/>
              <a:buChar char="•"/>
              <a:tabLst/>
            </a:pPr>
            <a:r>
              <a:rPr kumimoji="0" lang="en-US" altLang="en-US" sz="1200" i="0" u="none" strike="noStrike" cap="none" normalizeH="0" baseline="0" dirty="0">
                <a:ln>
                  <a:noFill/>
                </a:ln>
                <a:solidFill>
                  <a:schemeClr val="tx1"/>
                </a:solidFill>
                <a:effectLst/>
                <a:latin typeface="Arial" panose="020B0604020202020204" pitchFamily="34" charset="0"/>
              </a:rPr>
              <a:t>Designed to help international students improve English proficiency and succeed academically</a:t>
            </a:r>
          </a:p>
          <a:p>
            <a:pPr marL="171450" marR="0" lvl="0" indent="-171450" algn="l" defTabSz="914400" rtl="0" eaLnBrk="0" fontAlgn="base" latinLnBrk="0" hangingPunct="0">
              <a:lnSpc>
                <a:spcPct val="200000"/>
              </a:lnSpc>
              <a:spcBef>
                <a:spcPct val="0"/>
              </a:spcBef>
              <a:spcAft>
                <a:spcPct val="0"/>
              </a:spcAft>
              <a:buClrTx/>
              <a:buSzTx/>
              <a:buFont typeface="Arial" panose="020B0604020202020204" pitchFamily="34" charset="0"/>
              <a:buChar char="•"/>
              <a:tabLst/>
            </a:pPr>
            <a:r>
              <a:rPr kumimoji="0" lang="en-US" altLang="en-US" sz="1200" i="0" u="none" strike="noStrike" cap="none" normalizeH="0" baseline="0" dirty="0">
                <a:ln>
                  <a:noFill/>
                </a:ln>
                <a:solidFill>
                  <a:schemeClr val="tx1"/>
                </a:solidFill>
                <a:effectLst/>
                <a:latin typeface="Arial" panose="020B0604020202020204" pitchFamily="34" charset="0"/>
              </a:rPr>
              <a:t>Builds confidence through language learning, cultural engagement, and classroom integration</a:t>
            </a:r>
          </a:p>
          <a:p>
            <a:pPr marL="171450" marR="0" lvl="0" indent="-171450" algn="l" defTabSz="914400" rtl="0" eaLnBrk="0" fontAlgn="base" latinLnBrk="0" hangingPunct="0">
              <a:lnSpc>
                <a:spcPct val="200000"/>
              </a:lnSpc>
              <a:spcBef>
                <a:spcPct val="0"/>
              </a:spcBef>
              <a:spcAft>
                <a:spcPct val="0"/>
              </a:spcAft>
              <a:buClrTx/>
              <a:buSzTx/>
              <a:buFont typeface="Arial" panose="020B0604020202020204" pitchFamily="34" charset="0"/>
              <a:buChar char="•"/>
              <a:tabLst/>
            </a:pPr>
            <a:r>
              <a:rPr kumimoji="0" lang="en-US" altLang="en-US" sz="1200" i="0" u="none" strike="noStrike" cap="none" normalizeH="0" baseline="0" dirty="0">
                <a:ln>
                  <a:noFill/>
                </a:ln>
                <a:solidFill>
                  <a:schemeClr val="tx1"/>
                </a:solidFill>
                <a:effectLst/>
                <a:latin typeface="Arial" panose="020B0604020202020204" pitchFamily="34" charset="0"/>
              </a:rPr>
              <a:t>Completing IELP fulfills English proficiency requirements for degree admission</a:t>
            </a:r>
          </a:p>
          <a:p>
            <a:pPr marL="171450" marR="0" lvl="0" indent="-171450" algn="l" defTabSz="914400" rtl="0" eaLnBrk="0" fontAlgn="base" latinLnBrk="0" hangingPunct="0">
              <a:lnSpc>
                <a:spcPct val="200000"/>
              </a:lnSpc>
              <a:spcBef>
                <a:spcPct val="0"/>
              </a:spcBef>
              <a:spcAft>
                <a:spcPct val="0"/>
              </a:spcAft>
              <a:buClrTx/>
              <a:buSzTx/>
              <a:buFont typeface="Arial" panose="020B0604020202020204" pitchFamily="34" charset="0"/>
              <a:buChar char="•"/>
              <a:tabLst/>
            </a:pPr>
            <a:r>
              <a:rPr kumimoji="0" lang="en-US" altLang="en-US" sz="1200" i="0" u="none" strike="noStrike" cap="none" normalizeH="0" baseline="0" dirty="0">
                <a:ln>
                  <a:noFill/>
                </a:ln>
                <a:solidFill>
                  <a:schemeClr val="tx1"/>
                </a:solidFill>
                <a:effectLst/>
                <a:latin typeface="Arial" panose="020B0604020202020204" pitchFamily="34" charset="0"/>
              </a:rPr>
              <a:t>Level 3 qualifies for undergraduate programs</a:t>
            </a:r>
          </a:p>
          <a:p>
            <a:pPr marL="171450" marR="0" lvl="0" indent="-171450" algn="l" defTabSz="914400" rtl="0" eaLnBrk="0" fontAlgn="base" latinLnBrk="0" hangingPunct="0">
              <a:lnSpc>
                <a:spcPct val="200000"/>
              </a:lnSpc>
              <a:spcBef>
                <a:spcPct val="0"/>
              </a:spcBef>
              <a:spcAft>
                <a:spcPct val="0"/>
              </a:spcAft>
              <a:buClrTx/>
              <a:buSzTx/>
              <a:buFont typeface="Arial" panose="020B0604020202020204" pitchFamily="34" charset="0"/>
              <a:buChar char="•"/>
              <a:tabLst/>
            </a:pPr>
            <a:r>
              <a:rPr kumimoji="0" lang="en-US" altLang="en-US" sz="1200" i="0" u="none" strike="noStrike" cap="none" normalizeH="0" baseline="0" dirty="0">
                <a:ln>
                  <a:noFill/>
                </a:ln>
                <a:solidFill>
                  <a:schemeClr val="tx1"/>
                </a:solidFill>
                <a:effectLst/>
                <a:latin typeface="Arial" panose="020B0604020202020204" pitchFamily="34" charset="0"/>
              </a:rPr>
              <a:t>Level 4 qualifies for graduate programs</a:t>
            </a:r>
          </a:p>
          <a:p>
            <a:pPr marL="171450" marR="0" lvl="0" indent="-171450" algn="l" defTabSz="914400" rtl="0" eaLnBrk="0" fontAlgn="base" latinLnBrk="0" hangingPunct="0">
              <a:lnSpc>
                <a:spcPct val="200000"/>
              </a:lnSpc>
              <a:spcBef>
                <a:spcPct val="0"/>
              </a:spcBef>
              <a:spcAft>
                <a:spcPct val="0"/>
              </a:spcAft>
              <a:buClrTx/>
              <a:buSzTx/>
              <a:buFont typeface="Arial" panose="020B0604020202020204" pitchFamily="34" charset="0"/>
              <a:buChar char="•"/>
              <a:tabLst/>
            </a:pPr>
            <a:r>
              <a:rPr kumimoji="0" lang="en-US" altLang="en-US" sz="1200" i="0" u="none" strike="noStrike" cap="none" normalizeH="0" baseline="0" dirty="0">
                <a:ln>
                  <a:noFill/>
                </a:ln>
                <a:solidFill>
                  <a:schemeClr val="tx1"/>
                </a:solidFill>
                <a:effectLst/>
                <a:latin typeface="Arial" panose="020B0604020202020204" pitchFamily="34" charset="0"/>
              </a:rPr>
              <a:t>Students benefit from experienced instructors, modern facilities, and CEA accreditation</a:t>
            </a:r>
          </a:p>
          <a:p>
            <a:pPr marL="171450" marR="0" lvl="0" indent="-171450" algn="l" defTabSz="914400" rtl="0" eaLnBrk="0" fontAlgn="base" latinLnBrk="0" hangingPunct="0">
              <a:lnSpc>
                <a:spcPct val="200000"/>
              </a:lnSpc>
              <a:spcBef>
                <a:spcPct val="0"/>
              </a:spcBef>
              <a:spcAft>
                <a:spcPct val="0"/>
              </a:spcAft>
              <a:buClrTx/>
              <a:buSzTx/>
              <a:buFont typeface="Arial" panose="020B0604020202020204" pitchFamily="34" charset="0"/>
              <a:buChar char="•"/>
              <a:tabLst/>
            </a:pPr>
            <a:r>
              <a:rPr kumimoji="0" lang="en-US" altLang="en-US" sz="1200" i="0" u="none" strike="noStrike" cap="none" normalizeH="0" baseline="0" dirty="0">
                <a:ln>
                  <a:noFill/>
                </a:ln>
                <a:solidFill>
                  <a:schemeClr val="tx1"/>
                </a:solidFill>
                <a:effectLst/>
                <a:latin typeface="Arial" panose="020B0604020202020204" pitchFamily="34" charset="0"/>
              </a:rPr>
              <a:t>Access to ELL support services, campus activities, and opportunities for cultural immersion</a:t>
            </a:r>
          </a:p>
          <a:p>
            <a:pPr marL="171450" marR="0" lvl="0" indent="-171450" algn="l" defTabSz="914400" rtl="0" eaLnBrk="0" fontAlgn="base" latinLnBrk="0" hangingPunct="0">
              <a:lnSpc>
                <a:spcPct val="200000"/>
              </a:lnSpc>
              <a:spcBef>
                <a:spcPct val="0"/>
              </a:spcBef>
              <a:spcAft>
                <a:spcPct val="0"/>
              </a:spcAft>
              <a:buClrTx/>
              <a:buSzTx/>
              <a:buFont typeface="Arial" panose="020B0604020202020204" pitchFamily="34" charset="0"/>
              <a:buChar char="•"/>
              <a:tabLst/>
            </a:pPr>
            <a:r>
              <a:rPr lang="en-US" altLang="en-US" sz="1200" dirty="0">
                <a:solidFill>
                  <a:schemeClr val="tx1"/>
                </a:solidFill>
                <a:latin typeface="Arial" panose="020B0604020202020204" pitchFamily="34" charset="0"/>
              </a:rPr>
              <a:t>Cost of the program: Approximately $6,406 per semester</a:t>
            </a:r>
            <a:endParaRPr kumimoji="0" lang="en-US" altLang="en-US" sz="1200" i="0" u="none" strike="noStrike" cap="none" normalizeH="0" baseline="0" dirty="0">
              <a:ln>
                <a:noFill/>
              </a:ln>
              <a:solidFill>
                <a:schemeClr val="tx1"/>
              </a:solidFill>
              <a:effectLst/>
              <a:latin typeface="Arial" panose="020B060402020202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54C28C-2ADC-4A91-9C86-83CE6E07D25F}"/>
              </a:ext>
            </a:extLst>
          </p:cNvPr>
          <p:cNvSpPr>
            <a:spLocks noGrp="1"/>
          </p:cNvSpPr>
          <p:nvPr>
            <p:ph type="title"/>
          </p:nvPr>
        </p:nvSpPr>
        <p:spPr>
          <a:xfrm>
            <a:off x="457200" y="1649545"/>
            <a:ext cx="8229600" cy="857250"/>
          </a:xfrm>
        </p:spPr>
        <p:txBody>
          <a:bodyPr/>
          <a:lstStyle/>
          <a:p>
            <a:r>
              <a:rPr lang="en-US" dirty="0">
                <a:solidFill>
                  <a:schemeClr val="accent6">
                    <a:lumMod val="75000"/>
                  </a:schemeClr>
                </a:solidFill>
                <a:latin typeface="+mn-lt"/>
              </a:rPr>
              <a:t>CAMPUS LIFE</a:t>
            </a:r>
          </a:p>
        </p:txBody>
      </p:sp>
    </p:spTree>
    <p:extLst>
      <p:ext uri="{BB962C8B-B14F-4D97-AF65-F5344CB8AC3E}">
        <p14:creationId xmlns:p14="http://schemas.microsoft.com/office/powerpoint/2010/main" val="5979393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pic>
        <p:nvPicPr>
          <p:cNvPr id="3" name="Picture 2">
            <a:extLst>
              <a:ext uri="{FF2B5EF4-FFF2-40B4-BE49-F238E27FC236}">
                <a16:creationId xmlns:a16="http://schemas.microsoft.com/office/drawing/2014/main" id="{6929803B-0B75-40EC-846D-FF40E59B3C99}"/>
              </a:ext>
            </a:extLst>
          </p:cNvPr>
          <p:cNvPicPr>
            <a:picLocks noChangeAspect="1"/>
          </p:cNvPicPr>
          <p:nvPr/>
        </p:nvPicPr>
        <p:blipFill>
          <a:blip r:embed="rId3"/>
          <a:stretch>
            <a:fillRect/>
          </a:stretch>
        </p:blipFill>
        <p:spPr>
          <a:xfrm>
            <a:off x="334268" y="1422771"/>
            <a:ext cx="4146493" cy="2297958"/>
          </a:xfrm>
          <a:prstGeom prst="rect">
            <a:avLst/>
          </a:prstGeom>
        </p:spPr>
      </p:pic>
      <p:sp>
        <p:nvSpPr>
          <p:cNvPr id="9" name="TextBox 8">
            <a:extLst>
              <a:ext uri="{FF2B5EF4-FFF2-40B4-BE49-F238E27FC236}">
                <a16:creationId xmlns:a16="http://schemas.microsoft.com/office/drawing/2014/main" id="{5A0698A6-964F-4B13-BD92-3B5366862D49}"/>
              </a:ext>
            </a:extLst>
          </p:cNvPr>
          <p:cNvSpPr txBox="1"/>
          <p:nvPr/>
        </p:nvSpPr>
        <p:spPr>
          <a:xfrm>
            <a:off x="4663241" y="771257"/>
            <a:ext cx="4572000" cy="3600986"/>
          </a:xfrm>
          <a:prstGeom prst="rect">
            <a:avLst/>
          </a:prstGeom>
          <a:noFill/>
        </p:spPr>
        <p:txBody>
          <a:bodyPr wrap="square">
            <a:spAutoFit/>
          </a:bodyPr>
          <a:lstStyle/>
          <a:p>
            <a:endParaRPr lang="en-US" sz="1200" dirty="0"/>
          </a:p>
          <a:p>
            <a:r>
              <a:rPr lang="en-US" sz="1200" dirty="0"/>
              <a:t>24 intercollegiate sports – NCAA Division II and IHSA</a:t>
            </a:r>
          </a:p>
          <a:p>
            <a:endParaRPr lang="en-US" sz="1200" dirty="0"/>
          </a:p>
          <a:p>
            <a:r>
              <a:rPr lang="en-US" sz="1200" dirty="0"/>
              <a:t>15 intramural sports – including sand volleyball and ultimate frisbee</a:t>
            </a:r>
          </a:p>
          <a:p>
            <a:endParaRPr lang="en-US" sz="1200" dirty="0"/>
          </a:p>
          <a:p>
            <a:r>
              <a:rPr lang="en-US" sz="1200" dirty="0"/>
              <a:t>1. Gym</a:t>
            </a:r>
          </a:p>
          <a:p>
            <a:endParaRPr lang="en-US" sz="1200" dirty="0"/>
          </a:p>
          <a:p>
            <a:r>
              <a:rPr lang="en-US" sz="1200" dirty="0"/>
              <a:t>2. Swimming Pool</a:t>
            </a:r>
          </a:p>
          <a:p>
            <a:endParaRPr lang="en-US" sz="1200" dirty="0"/>
          </a:p>
          <a:p>
            <a:r>
              <a:rPr lang="en-US" sz="1200" dirty="0"/>
              <a:t>3. Cardio Center</a:t>
            </a:r>
          </a:p>
          <a:p>
            <a:endParaRPr lang="en-US" sz="1200" dirty="0"/>
          </a:p>
          <a:p>
            <a:r>
              <a:rPr lang="en-US" sz="1200" dirty="0"/>
              <a:t>4. Indoor Tracks</a:t>
            </a:r>
          </a:p>
          <a:p>
            <a:endParaRPr lang="en-US" sz="1200" dirty="0"/>
          </a:p>
          <a:p>
            <a:r>
              <a:rPr lang="en-US" sz="1200" dirty="0"/>
              <a:t>5. Climbing Wall</a:t>
            </a:r>
          </a:p>
          <a:p>
            <a:endParaRPr lang="en-US" sz="1200" dirty="0"/>
          </a:p>
          <a:p>
            <a:r>
              <a:rPr lang="en-US" sz="1200" dirty="0"/>
              <a:t>6. Racquetball and Pickleball Court</a:t>
            </a:r>
          </a:p>
          <a:p>
            <a:endParaRPr lang="en-US" sz="1200" dirty="0"/>
          </a:p>
          <a:p>
            <a:r>
              <a:rPr lang="en-US" sz="1200" dirty="0"/>
              <a:t>7. Video Game</a:t>
            </a:r>
          </a:p>
        </p:txBody>
      </p:sp>
      <p:sp>
        <p:nvSpPr>
          <p:cNvPr id="11" name="TextBox 10">
            <a:extLst>
              <a:ext uri="{FF2B5EF4-FFF2-40B4-BE49-F238E27FC236}">
                <a16:creationId xmlns:a16="http://schemas.microsoft.com/office/drawing/2014/main" id="{BA159FA7-8808-4CCF-AEE5-56D29AB4828C}"/>
              </a:ext>
            </a:extLst>
          </p:cNvPr>
          <p:cNvSpPr txBox="1"/>
          <p:nvPr/>
        </p:nvSpPr>
        <p:spPr>
          <a:xfrm>
            <a:off x="3243034" y="140831"/>
            <a:ext cx="2245160" cy="523220"/>
          </a:xfrm>
          <a:prstGeom prst="rect">
            <a:avLst/>
          </a:prstGeom>
          <a:noFill/>
        </p:spPr>
        <p:txBody>
          <a:bodyPr wrap="square">
            <a:spAutoFit/>
          </a:bodyPr>
          <a:lstStyle/>
          <a:p>
            <a:r>
              <a:rPr lang="en-US" sz="2800" dirty="0">
                <a:solidFill>
                  <a:schemeClr val="accent6">
                    <a:lumMod val="75000"/>
                  </a:schemeClr>
                </a:solidFill>
                <a:latin typeface="+mn-lt"/>
              </a:rPr>
              <a:t>BE ACTIVE</a:t>
            </a:r>
          </a:p>
        </p:txBody>
      </p:sp>
    </p:spTree>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4" name="Google Shape;234;p21"/>
          <p:cNvSpPr txBox="1"/>
          <p:nvPr/>
        </p:nvSpPr>
        <p:spPr>
          <a:xfrm>
            <a:off x="892500" y="225616"/>
            <a:ext cx="7359000" cy="730200"/>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rgbClr val="000000"/>
              </a:buClr>
              <a:buSzPts val="4400"/>
              <a:buFont typeface="Arial"/>
              <a:buNone/>
            </a:pPr>
            <a:r>
              <a:rPr lang="en-US" sz="2800" b="0" i="0" u="none" strike="noStrike" cap="none" dirty="0">
                <a:solidFill>
                  <a:schemeClr val="accent6">
                    <a:lumMod val="75000"/>
                  </a:schemeClr>
                </a:solidFill>
                <a:latin typeface="+mn-lt"/>
                <a:ea typeface="Calibri"/>
                <a:cs typeface="Calibri"/>
                <a:sym typeface="Calibri"/>
              </a:rPr>
              <a:t>Main Campus Overview</a:t>
            </a:r>
            <a:endParaRPr sz="2800" b="0" i="0" u="none" strike="noStrike" cap="none" dirty="0">
              <a:solidFill>
                <a:schemeClr val="accent6">
                  <a:lumMod val="75000"/>
                </a:schemeClr>
              </a:solidFill>
              <a:latin typeface="+mn-lt"/>
              <a:ea typeface="Calibri"/>
              <a:cs typeface="Calibri"/>
              <a:sym typeface="Calibri"/>
            </a:endParaRPr>
          </a:p>
        </p:txBody>
      </p:sp>
      <p:sp>
        <p:nvSpPr>
          <p:cNvPr id="235" name="Google Shape;235;p21"/>
          <p:cNvSpPr txBox="1"/>
          <p:nvPr/>
        </p:nvSpPr>
        <p:spPr>
          <a:xfrm>
            <a:off x="5061333" y="1077736"/>
            <a:ext cx="3077533" cy="3701400"/>
          </a:xfrm>
          <a:prstGeom prst="rect">
            <a:avLst/>
          </a:prstGeom>
          <a:noFill/>
          <a:ln>
            <a:noFill/>
          </a:ln>
        </p:spPr>
        <p:txBody>
          <a:bodyPr spcFirstLastPara="1" wrap="square" lIns="91425" tIns="45700" rIns="91425" bIns="45700" anchor="t" anchorCtr="0">
            <a:noAutofit/>
          </a:bodyPr>
          <a:lstStyle/>
          <a:p>
            <a:pPr lvl="0" eaLnBrk="0" fontAlgn="base" hangingPunct="0">
              <a:lnSpc>
                <a:spcPct val="200000"/>
              </a:lnSpc>
              <a:spcBef>
                <a:spcPct val="0"/>
              </a:spcBef>
              <a:spcAft>
                <a:spcPct val="0"/>
              </a:spcAft>
              <a:buClrTx/>
            </a:pPr>
            <a:r>
              <a:rPr lang="en-US" altLang="en-US" sz="1200" dirty="0">
                <a:solidFill>
                  <a:schemeClr val="tx1"/>
                </a:solidFill>
                <a:latin typeface="Arial" panose="020B0604020202020204" pitchFamily="34" charset="0"/>
              </a:rPr>
              <a:t>86-acre main campus featuring:</a:t>
            </a:r>
          </a:p>
          <a:p>
            <a:pPr marL="171450" lvl="0" indent="-171450" eaLnBrk="0" fontAlgn="base" hangingPunct="0">
              <a:lnSpc>
                <a:spcPct val="200000"/>
              </a:lnSpc>
              <a:spcBef>
                <a:spcPct val="0"/>
              </a:spcBef>
              <a:spcAft>
                <a:spcPct val="0"/>
              </a:spcAft>
              <a:buClrTx/>
              <a:buFont typeface="Arial" panose="020B0604020202020204" pitchFamily="34" charset="0"/>
              <a:buChar char="•"/>
            </a:pPr>
            <a:r>
              <a:rPr lang="en-US" altLang="en-US" sz="1200" dirty="0">
                <a:solidFill>
                  <a:schemeClr val="tx1"/>
                </a:solidFill>
                <a:latin typeface="Arial" panose="020B0604020202020204" pitchFamily="34" charset="0"/>
              </a:rPr>
              <a:t>Academic, administrative, and athletic buildings</a:t>
            </a:r>
          </a:p>
          <a:p>
            <a:pPr marL="171450" lvl="0" indent="-171450" eaLnBrk="0" fontAlgn="base" hangingPunct="0">
              <a:lnSpc>
                <a:spcPct val="200000"/>
              </a:lnSpc>
              <a:spcBef>
                <a:spcPct val="0"/>
              </a:spcBef>
              <a:spcAft>
                <a:spcPct val="0"/>
              </a:spcAft>
              <a:buClrTx/>
              <a:buFont typeface="Arial" panose="020B0604020202020204" pitchFamily="34" charset="0"/>
              <a:buChar char="•"/>
            </a:pPr>
            <a:r>
              <a:rPr lang="en-US" altLang="en-US" sz="1200" dirty="0">
                <a:solidFill>
                  <a:schemeClr val="tx1"/>
                </a:solidFill>
                <a:latin typeface="Arial" panose="020B0604020202020204" pitchFamily="34" charset="0"/>
              </a:rPr>
              <a:t>8 residence halls, 19 townhouse units, 21 cottages, plus additional student houses and apartments</a:t>
            </a:r>
          </a:p>
          <a:p>
            <a:pPr lvl="0" eaLnBrk="0" fontAlgn="base" hangingPunct="0">
              <a:lnSpc>
                <a:spcPct val="200000"/>
              </a:lnSpc>
              <a:spcBef>
                <a:spcPct val="0"/>
              </a:spcBef>
              <a:spcAft>
                <a:spcPct val="0"/>
              </a:spcAft>
              <a:buClrTx/>
            </a:pPr>
            <a:r>
              <a:rPr lang="en-US" altLang="en-US" sz="1200" dirty="0">
                <a:solidFill>
                  <a:schemeClr val="tx1"/>
                </a:solidFill>
                <a:latin typeface="Arial" panose="020B0604020202020204" pitchFamily="34" charset="0"/>
              </a:rPr>
              <a:t>Housing &amp; Food Cost: Approximately $15,400 per year</a:t>
            </a:r>
          </a:p>
        </p:txBody>
      </p:sp>
      <p:pic>
        <p:nvPicPr>
          <p:cNvPr id="5" name="Picture 4">
            <a:extLst>
              <a:ext uri="{FF2B5EF4-FFF2-40B4-BE49-F238E27FC236}">
                <a16:creationId xmlns:a16="http://schemas.microsoft.com/office/drawing/2014/main" id="{34C41663-07B6-447F-BEB9-FA024A39AC30}"/>
              </a:ext>
            </a:extLst>
          </p:cNvPr>
          <p:cNvPicPr>
            <a:picLocks noChangeAspect="1"/>
          </p:cNvPicPr>
          <p:nvPr/>
        </p:nvPicPr>
        <p:blipFill>
          <a:blip r:embed="rId3"/>
          <a:stretch>
            <a:fillRect/>
          </a:stretch>
        </p:blipFill>
        <p:spPr>
          <a:xfrm>
            <a:off x="512618" y="1516422"/>
            <a:ext cx="4059382" cy="2252015"/>
          </a:xfrm>
          <a:prstGeom prst="rect">
            <a:avLst/>
          </a:prstGeom>
        </p:spPr>
      </p:pic>
    </p:spTree>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2" name="Google Shape;242;g29599e69f02_0_0"/>
          <p:cNvSpPr txBox="1">
            <a:spLocks noGrp="1"/>
          </p:cNvSpPr>
          <p:nvPr>
            <p:ph type="title"/>
          </p:nvPr>
        </p:nvSpPr>
        <p:spPr>
          <a:xfrm>
            <a:off x="457200" y="205976"/>
            <a:ext cx="8229600" cy="694200"/>
          </a:xfrm>
          <a:prstGeom prst="rect">
            <a:avLst/>
          </a:prstGeom>
          <a:noFill/>
          <a:ln>
            <a:noFill/>
          </a:ln>
        </p:spPr>
        <p:txBody>
          <a:bodyPr spcFirstLastPara="1" wrap="square" lIns="91425" tIns="91425" rIns="91425" bIns="91425" anchor="ctr" anchorCtr="0">
            <a:noAutofit/>
          </a:bodyPr>
          <a:lstStyle/>
          <a:p>
            <a:pPr marL="0" lvl="0" indent="0" rtl="0">
              <a:lnSpc>
                <a:spcPct val="100000"/>
              </a:lnSpc>
              <a:spcBef>
                <a:spcPts val="0"/>
              </a:spcBef>
              <a:spcAft>
                <a:spcPts val="0"/>
              </a:spcAft>
              <a:buSzPts val="4400"/>
              <a:buNone/>
            </a:pPr>
            <a:r>
              <a:rPr lang="en-US" sz="2800" dirty="0">
                <a:solidFill>
                  <a:schemeClr val="accent6">
                    <a:lumMod val="75000"/>
                  </a:schemeClr>
                </a:solidFill>
                <a:latin typeface="+mn-lt"/>
              </a:rPr>
              <a:t>Housing Options </a:t>
            </a:r>
            <a:endParaRPr sz="2800" dirty="0">
              <a:solidFill>
                <a:schemeClr val="accent6">
                  <a:lumMod val="75000"/>
                </a:schemeClr>
              </a:solidFill>
              <a:latin typeface="+mn-lt"/>
            </a:endParaRPr>
          </a:p>
        </p:txBody>
      </p:sp>
      <p:sp>
        <p:nvSpPr>
          <p:cNvPr id="4" name="Rectangle 1">
            <a:extLst>
              <a:ext uri="{FF2B5EF4-FFF2-40B4-BE49-F238E27FC236}">
                <a16:creationId xmlns:a16="http://schemas.microsoft.com/office/drawing/2014/main" id="{674B5C6C-80B9-4A56-B585-5DE44C114283}"/>
              </a:ext>
            </a:extLst>
          </p:cNvPr>
          <p:cNvSpPr>
            <a:spLocks noGrp="1" noChangeArrowheads="1"/>
          </p:cNvSpPr>
          <p:nvPr>
            <p:ph type="body" idx="1"/>
          </p:nvPr>
        </p:nvSpPr>
        <p:spPr bwMode="auto">
          <a:xfrm>
            <a:off x="257387" y="955923"/>
            <a:ext cx="5005493" cy="3231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200000"/>
              </a:lnSpc>
              <a:spcBef>
                <a:spcPct val="0"/>
              </a:spcBef>
              <a:spcAft>
                <a:spcPct val="0"/>
              </a:spcAft>
              <a:buClrTx/>
              <a:buSzTx/>
              <a:buNone/>
              <a:tabLst/>
            </a:pPr>
            <a:r>
              <a:rPr kumimoji="0" lang="en-US" altLang="en-US" sz="1200" b="1" i="0" u="none" strike="noStrike" cap="none" normalizeH="0" baseline="0" dirty="0">
                <a:ln>
                  <a:noFill/>
                </a:ln>
                <a:solidFill>
                  <a:schemeClr val="tx1"/>
                </a:solidFill>
                <a:effectLst/>
                <a:latin typeface="Arial" panose="020B0604020202020204" pitchFamily="34" charset="0"/>
              </a:rPr>
              <a:t>On-Campus Housing:</a:t>
            </a:r>
          </a:p>
          <a:p>
            <a:pPr marL="0" marR="0" lvl="0" indent="0" algn="l" defTabSz="914400" rtl="0" eaLnBrk="0" fontAlgn="base" latinLnBrk="0" hangingPunct="0">
              <a:lnSpc>
                <a:spcPct val="200000"/>
              </a:lnSpc>
              <a:spcBef>
                <a:spcPct val="0"/>
              </a:spcBef>
              <a:spcAft>
                <a:spcPct val="0"/>
              </a:spcAft>
              <a:buClrTx/>
              <a:buSzTx/>
              <a:buFontTx/>
              <a:buChar char="•"/>
              <a:tabLst/>
            </a:pPr>
            <a:r>
              <a:rPr kumimoji="0" lang="en-US" altLang="en-US" sz="1200" i="0" u="none" strike="noStrike" cap="none" normalizeH="0" baseline="0" dirty="0">
                <a:ln>
                  <a:noFill/>
                </a:ln>
                <a:solidFill>
                  <a:schemeClr val="tx1"/>
                </a:solidFill>
                <a:effectLst/>
                <a:latin typeface="Arial" panose="020B0604020202020204" pitchFamily="34" charset="0"/>
              </a:rPr>
              <a:t> Residence halls, townhouses, cottages, and apartments available</a:t>
            </a:r>
          </a:p>
          <a:p>
            <a:pPr marL="0" marR="0" lvl="0" indent="0" algn="l" defTabSz="914400" rtl="0" eaLnBrk="0" fontAlgn="base" latinLnBrk="0" hangingPunct="0">
              <a:lnSpc>
                <a:spcPct val="200000"/>
              </a:lnSpc>
              <a:spcBef>
                <a:spcPct val="0"/>
              </a:spcBef>
              <a:spcAft>
                <a:spcPct val="0"/>
              </a:spcAft>
              <a:buClrTx/>
              <a:buSzTx/>
              <a:buFontTx/>
              <a:buChar char="•"/>
              <a:tabLst/>
            </a:pPr>
            <a:r>
              <a:rPr kumimoji="0" lang="en-US" altLang="en-US" sz="1200" i="0" u="none" strike="noStrike" cap="none" normalizeH="0" baseline="0" dirty="0">
                <a:ln>
                  <a:noFill/>
                </a:ln>
                <a:solidFill>
                  <a:schemeClr val="tx1"/>
                </a:solidFill>
                <a:effectLst/>
                <a:latin typeface="Arial" panose="020B0604020202020204" pitchFamily="34" charset="0"/>
              </a:rPr>
              <a:t> Convenient access to classes, dining, and campus activities</a:t>
            </a:r>
          </a:p>
          <a:p>
            <a:pPr marL="0" marR="0" lvl="0" indent="0" algn="l" defTabSz="914400" rtl="0" eaLnBrk="0" fontAlgn="base" latinLnBrk="0" hangingPunct="0">
              <a:lnSpc>
                <a:spcPct val="200000"/>
              </a:lnSpc>
              <a:spcBef>
                <a:spcPct val="0"/>
              </a:spcBef>
              <a:spcAft>
                <a:spcPct val="0"/>
              </a:spcAft>
              <a:buClrTx/>
              <a:buSzTx/>
              <a:buNone/>
              <a:tabLst/>
            </a:pPr>
            <a:r>
              <a:rPr kumimoji="0" lang="en-US" altLang="en-US" sz="1200" b="1" i="0" u="none" strike="noStrike" cap="none" normalizeH="0" baseline="0" dirty="0">
                <a:ln>
                  <a:noFill/>
                </a:ln>
                <a:solidFill>
                  <a:schemeClr val="tx1"/>
                </a:solidFill>
                <a:effectLst/>
                <a:latin typeface="Arial" panose="020B0604020202020204" pitchFamily="34" charset="0"/>
              </a:rPr>
              <a:t>Off-Campus Housing:</a:t>
            </a:r>
          </a:p>
          <a:p>
            <a:pPr marL="0" marR="0" lvl="0" indent="0" algn="l" defTabSz="914400" rtl="0" eaLnBrk="0" fontAlgn="base" latinLnBrk="0" hangingPunct="0">
              <a:lnSpc>
                <a:spcPct val="200000"/>
              </a:lnSpc>
              <a:spcBef>
                <a:spcPct val="0"/>
              </a:spcBef>
              <a:spcAft>
                <a:spcPct val="0"/>
              </a:spcAft>
              <a:buClrTx/>
              <a:buSzTx/>
              <a:buFontTx/>
              <a:buChar char="•"/>
              <a:tabLst/>
            </a:pPr>
            <a:r>
              <a:rPr kumimoji="0" lang="en-US" altLang="en-US" sz="1200" i="0" u="none" strike="noStrike" cap="none" normalizeH="0" baseline="0" dirty="0">
                <a:ln>
                  <a:noFill/>
                </a:ln>
                <a:solidFill>
                  <a:schemeClr val="tx1"/>
                </a:solidFill>
                <a:effectLst/>
                <a:latin typeface="Arial" panose="020B0604020202020204" pitchFamily="34" charset="0"/>
              </a:rPr>
              <a:t> Apartments and rental homes within walking or short driving distance</a:t>
            </a:r>
          </a:p>
          <a:p>
            <a:pPr marL="0" marR="0" lvl="0" indent="0" algn="l" defTabSz="914400" rtl="0" eaLnBrk="0" fontAlgn="base" latinLnBrk="0" hangingPunct="0">
              <a:lnSpc>
                <a:spcPct val="200000"/>
              </a:lnSpc>
              <a:spcBef>
                <a:spcPct val="0"/>
              </a:spcBef>
              <a:spcAft>
                <a:spcPct val="0"/>
              </a:spcAft>
              <a:buClrTx/>
              <a:buSzTx/>
              <a:buFontTx/>
              <a:buChar char="•"/>
              <a:tabLst/>
            </a:pPr>
            <a:r>
              <a:rPr kumimoji="0" lang="en-US" altLang="en-US" sz="1200" i="0" u="none" strike="noStrike" cap="none" normalizeH="0" baseline="0" dirty="0">
                <a:ln>
                  <a:noFill/>
                </a:ln>
                <a:solidFill>
                  <a:schemeClr val="tx1"/>
                </a:solidFill>
                <a:effectLst/>
                <a:latin typeface="Arial" panose="020B0604020202020204" pitchFamily="34" charset="0"/>
              </a:rPr>
              <a:t> Options for upperclassmen and graduate students</a:t>
            </a:r>
          </a:p>
          <a:p>
            <a:pPr marL="0" marR="0" lvl="0" indent="0" algn="l" defTabSz="914400" rtl="0" eaLnBrk="0" fontAlgn="base" latinLnBrk="0" hangingPunct="0">
              <a:lnSpc>
                <a:spcPct val="200000"/>
              </a:lnSpc>
              <a:spcBef>
                <a:spcPct val="0"/>
              </a:spcBef>
              <a:spcAft>
                <a:spcPct val="0"/>
              </a:spcAft>
              <a:buClrTx/>
              <a:buSzTx/>
              <a:buNone/>
              <a:tabLst/>
            </a:pPr>
            <a:r>
              <a:rPr kumimoji="0" lang="en-US" altLang="en-US" sz="1200" b="1" i="0" u="none" strike="noStrike" cap="none" normalizeH="0" baseline="0" dirty="0">
                <a:ln>
                  <a:noFill/>
                </a:ln>
                <a:solidFill>
                  <a:schemeClr val="tx1"/>
                </a:solidFill>
                <a:effectLst/>
                <a:latin typeface="Arial" panose="020B0604020202020204" pitchFamily="34" charset="0"/>
              </a:rPr>
              <a:t>Meal Plans:</a:t>
            </a:r>
          </a:p>
          <a:p>
            <a:pPr marL="0" marR="0" lvl="0" indent="0" algn="l" defTabSz="914400" rtl="0" eaLnBrk="0" fontAlgn="base" latinLnBrk="0" hangingPunct="0">
              <a:lnSpc>
                <a:spcPct val="200000"/>
              </a:lnSpc>
              <a:spcBef>
                <a:spcPct val="0"/>
              </a:spcBef>
              <a:spcAft>
                <a:spcPct val="0"/>
              </a:spcAft>
              <a:buClrTx/>
              <a:buSzTx/>
              <a:buFontTx/>
              <a:buChar char="•"/>
              <a:tabLst/>
            </a:pPr>
            <a:r>
              <a:rPr kumimoji="0" lang="en-US" altLang="en-US" sz="1200" i="0" u="none" strike="noStrike" cap="none" normalizeH="0" baseline="0" dirty="0">
                <a:ln>
                  <a:noFill/>
                </a:ln>
                <a:solidFill>
                  <a:schemeClr val="tx1"/>
                </a:solidFill>
                <a:effectLst/>
                <a:latin typeface="Arial" panose="020B0604020202020204" pitchFamily="34" charset="0"/>
              </a:rPr>
              <a:t> Multiple dining options and flexible meal plans available</a:t>
            </a:r>
          </a:p>
          <a:p>
            <a:pPr marL="0" marR="0" lvl="0" indent="0" algn="l" defTabSz="914400" rtl="0" eaLnBrk="0" fontAlgn="base" latinLnBrk="0" hangingPunct="0">
              <a:lnSpc>
                <a:spcPct val="100000"/>
              </a:lnSpc>
              <a:spcBef>
                <a:spcPct val="0"/>
              </a:spcBef>
              <a:spcAft>
                <a:spcPct val="0"/>
              </a:spcAft>
              <a:buClrTx/>
              <a:buSzTx/>
              <a:buNone/>
              <a:tabLst/>
            </a:pPr>
            <a:endParaRPr lang="en-US" altLang="en-US" sz="1200" dirty="0">
              <a:solidFill>
                <a:schemeClr val="tx1"/>
              </a:solidFill>
              <a:latin typeface="Arial" panose="020B0604020202020204" pitchFamily="34" charset="0"/>
            </a:endParaRPr>
          </a:p>
        </p:txBody>
      </p:sp>
      <p:pic>
        <p:nvPicPr>
          <p:cNvPr id="8" name="Picture 7">
            <a:extLst>
              <a:ext uri="{FF2B5EF4-FFF2-40B4-BE49-F238E27FC236}">
                <a16:creationId xmlns:a16="http://schemas.microsoft.com/office/drawing/2014/main" id="{FEC2092B-89C5-4071-A1DB-8CD7D4F6F7C5}"/>
              </a:ext>
            </a:extLst>
          </p:cNvPr>
          <p:cNvPicPr>
            <a:picLocks noChangeAspect="1"/>
          </p:cNvPicPr>
          <p:nvPr/>
        </p:nvPicPr>
        <p:blipFill>
          <a:blip r:embed="rId3"/>
          <a:stretch>
            <a:fillRect/>
          </a:stretch>
        </p:blipFill>
        <p:spPr>
          <a:xfrm>
            <a:off x="5262880" y="1484630"/>
            <a:ext cx="3623733" cy="217424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Google Shape;250;g29599e69f02_0_7"/>
          <p:cNvSpPr txBox="1">
            <a:spLocks noGrp="1"/>
          </p:cNvSpPr>
          <p:nvPr>
            <p:ph type="title"/>
          </p:nvPr>
        </p:nvSpPr>
        <p:spPr>
          <a:xfrm>
            <a:off x="3219026" y="260750"/>
            <a:ext cx="2705947" cy="857400"/>
          </a:xfrm>
          <a:prstGeom prst="rect">
            <a:avLst/>
          </a:prstGeom>
          <a:noFill/>
          <a:ln>
            <a:noFill/>
          </a:ln>
        </p:spPr>
        <p:txBody>
          <a:bodyPr spcFirstLastPara="1" wrap="square" lIns="91425" tIns="91425" rIns="91425" bIns="91425" anchor="ctr" anchorCtr="0">
            <a:noAutofit/>
          </a:bodyPr>
          <a:lstStyle/>
          <a:p>
            <a:pPr marL="0" lvl="0" indent="0" rtl="0">
              <a:lnSpc>
                <a:spcPct val="100000"/>
              </a:lnSpc>
              <a:spcBef>
                <a:spcPts val="0"/>
              </a:spcBef>
              <a:spcAft>
                <a:spcPts val="0"/>
              </a:spcAft>
              <a:buSzPts val="4400"/>
              <a:buNone/>
            </a:pPr>
            <a:r>
              <a:rPr lang="en-US" sz="2800" dirty="0">
                <a:solidFill>
                  <a:schemeClr val="accent6">
                    <a:lumMod val="75000"/>
                  </a:schemeClr>
                </a:solidFill>
                <a:latin typeface="+mn-lt"/>
              </a:rPr>
              <a:t>Dining Services </a:t>
            </a:r>
            <a:endParaRPr sz="2800" dirty="0">
              <a:solidFill>
                <a:schemeClr val="accent6">
                  <a:lumMod val="75000"/>
                </a:schemeClr>
              </a:solidFill>
              <a:latin typeface="+mn-lt"/>
            </a:endParaRPr>
          </a:p>
        </p:txBody>
      </p:sp>
      <p:sp>
        <p:nvSpPr>
          <p:cNvPr id="251" name="Google Shape;251;g29599e69f02_0_7"/>
          <p:cNvSpPr txBox="1">
            <a:spLocks noGrp="1"/>
          </p:cNvSpPr>
          <p:nvPr>
            <p:ph type="body" idx="1"/>
          </p:nvPr>
        </p:nvSpPr>
        <p:spPr>
          <a:xfrm>
            <a:off x="516325" y="1118150"/>
            <a:ext cx="8229600" cy="3394500"/>
          </a:xfrm>
          <a:prstGeom prst="rect">
            <a:avLst/>
          </a:prstGeom>
          <a:noFill/>
          <a:ln>
            <a:noFill/>
          </a:ln>
        </p:spPr>
        <p:txBody>
          <a:bodyPr spcFirstLastPara="1" wrap="square" lIns="91425" tIns="91425" rIns="91425" bIns="91425" anchor="t" anchorCtr="0">
            <a:noAutofit/>
          </a:bodyPr>
          <a:lstStyle/>
          <a:p>
            <a:pPr marL="457200" lvl="0" indent="-342900" algn="l" rtl="0">
              <a:lnSpc>
                <a:spcPct val="200000"/>
              </a:lnSpc>
              <a:spcBef>
                <a:spcPts val="640"/>
              </a:spcBef>
              <a:spcAft>
                <a:spcPts val="0"/>
              </a:spcAft>
              <a:buSzPts val="1800"/>
              <a:buChar char="•"/>
            </a:pPr>
            <a:r>
              <a:rPr lang="en-US" sz="1200" dirty="0">
                <a:latin typeface="Arial"/>
                <a:ea typeface="Arial"/>
                <a:cs typeface="Arial"/>
                <a:sym typeface="Arial"/>
              </a:rPr>
              <a:t>Dining Services is a full service dining operation that serves the entire campus community, and offers a variety of food and beverage options. </a:t>
            </a:r>
            <a:endParaRPr sz="1200" dirty="0">
              <a:latin typeface="Arial"/>
              <a:ea typeface="Arial"/>
              <a:cs typeface="Arial"/>
              <a:sym typeface="Arial"/>
            </a:endParaRPr>
          </a:p>
          <a:p>
            <a:pPr marL="457200" lvl="0" indent="-342900" algn="l" rtl="0">
              <a:lnSpc>
                <a:spcPct val="200000"/>
              </a:lnSpc>
              <a:spcBef>
                <a:spcPts val="0"/>
              </a:spcBef>
              <a:spcAft>
                <a:spcPts val="0"/>
              </a:spcAft>
              <a:buSzPts val="1800"/>
              <a:buChar char="•"/>
            </a:pPr>
            <a:r>
              <a:rPr lang="en-US" sz="1200" dirty="0">
                <a:latin typeface="Arial"/>
                <a:ea typeface="Arial"/>
                <a:cs typeface="Arial"/>
                <a:sym typeface="Arial"/>
              </a:rPr>
              <a:t>Meal plan cost and options can be reviewed with the International Admissions Counselors in detail. </a:t>
            </a:r>
            <a:endParaRPr sz="1200" dirty="0">
              <a:latin typeface="Arial"/>
              <a:ea typeface="Arial"/>
              <a:cs typeface="Arial"/>
              <a:sym typeface="Arial"/>
            </a:endParaRPr>
          </a:p>
          <a:p>
            <a:pPr marL="457200" lvl="0" indent="0" algn="l" rtl="0">
              <a:lnSpc>
                <a:spcPct val="100000"/>
              </a:lnSpc>
              <a:spcBef>
                <a:spcPts val="640"/>
              </a:spcBef>
              <a:spcAft>
                <a:spcPts val="0"/>
              </a:spcAft>
              <a:buSzPts val="3200"/>
              <a:buNone/>
            </a:pPr>
            <a:endParaRPr sz="1800" dirty="0"/>
          </a:p>
          <a:p>
            <a:pPr marL="0" lvl="0" indent="0" algn="l" rtl="0">
              <a:lnSpc>
                <a:spcPct val="100000"/>
              </a:lnSpc>
              <a:spcBef>
                <a:spcPts val="640"/>
              </a:spcBef>
              <a:spcAft>
                <a:spcPts val="0"/>
              </a:spcAft>
              <a:buSzPts val="3200"/>
              <a:buNone/>
            </a:pPr>
            <a:endParaRPr sz="1800" dirty="0"/>
          </a:p>
          <a:p>
            <a:pPr marL="0" lvl="0" indent="0" algn="l" rtl="0">
              <a:lnSpc>
                <a:spcPct val="100000"/>
              </a:lnSpc>
              <a:spcBef>
                <a:spcPts val="640"/>
              </a:spcBef>
              <a:spcAft>
                <a:spcPts val="0"/>
              </a:spcAft>
              <a:buSzPts val="3200"/>
              <a:buNone/>
            </a:pPr>
            <a:endParaRPr sz="1800" dirty="0"/>
          </a:p>
        </p:txBody>
      </p:sp>
      <p:pic>
        <p:nvPicPr>
          <p:cNvPr id="252" name="Google Shape;252;g29599e69f02_0_7"/>
          <p:cNvPicPr preferRelativeResize="0"/>
          <p:nvPr/>
        </p:nvPicPr>
        <p:blipFill rotWithShape="1">
          <a:blip r:embed="rId3">
            <a:alphaModFix/>
          </a:blip>
          <a:srcRect/>
          <a:stretch/>
        </p:blipFill>
        <p:spPr>
          <a:xfrm>
            <a:off x="0" y="2556525"/>
            <a:ext cx="2934500" cy="1760700"/>
          </a:xfrm>
          <a:prstGeom prst="rect">
            <a:avLst/>
          </a:prstGeom>
          <a:noFill/>
          <a:ln>
            <a:noFill/>
          </a:ln>
        </p:spPr>
      </p:pic>
      <p:pic>
        <p:nvPicPr>
          <p:cNvPr id="253" name="Google Shape;253;g29599e69f02_0_7"/>
          <p:cNvPicPr preferRelativeResize="0"/>
          <p:nvPr/>
        </p:nvPicPr>
        <p:blipFill rotWithShape="1">
          <a:blip r:embed="rId4">
            <a:alphaModFix/>
          </a:blip>
          <a:srcRect/>
          <a:stretch/>
        </p:blipFill>
        <p:spPr>
          <a:xfrm>
            <a:off x="2400975" y="2556525"/>
            <a:ext cx="2996599" cy="1635074"/>
          </a:xfrm>
          <a:prstGeom prst="rect">
            <a:avLst/>
          </a:prstGeom>
          <a:noFill/>
          <a:ln>
            <a:noFill/>
          </a:ln>
        </p:spPr>
      </p:pic>
      <p:pic>
        <p:nvPicPr>
          <p:cNvPr id="254" name="Google Shape;254;g29599e69f02_0_7"/>
          <p:cNvPicPr preferRelativeResize="0"/>
          <p:nvPr/>
        </p:nvPicPr>
        <p:blipFill rotWithShape="1">
          <a:blip r:embed="rId5">
            <a:alphaModFix/>
          </a:blip>
          <a:srcRect/>
          <a:stretch/>
        </p:blipFill>
        <p:spPr>
          <a:xfrm>
            <a:off x="5245825" y="2638550"/>
            <a:ext cx="3500100" cy="1471049"/>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Shape 284"/>
        <p:cNvGrpSpPr/>
        <p:nvPr/>
      </p:nvGrpSpPr>
      <p:grpSpPr>
        <a:xfrm>
          <a:off x="0" y="0"/>
          <a:ext cx="0" cy="0"/>
          <a:chOff x="0" y="0"/>
          <a:chExt cx="0" cy="0"/>
        </a:xfrm>
      </p:grpSpPr>
      <p:sp>
        <p:nvSpPr>
          <p:cNvPr id="285" name="Google Shape;285;p51"/>
          <p:cNvSpPr txBox="1"/>
          <p:nvPr/>
        </p:nvSpPr>
        <p:spPr>
          <a:xfrm>
            <a:off x="809307" y="1610776"/>
            <a:ext cx="7942544"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accent6"/>
              </a:buClr>
              <a:buSzPts val="3000"/>
              <a:buFont typeface="Calibri"/>
              <a:buNone/>
            </a:pPr>
            <a:r>
              <a:rPr lang="en-US" sz="4400" b="0" i="0" u="none" strike="noStrike" cap="none">
                <a:solidFill>
                  <a:srgbClr val="FF8300"/>
                </a:solidFill>
                <a:latin typeface="Calibri"/>
                <a:ea typeface="Calibri"/>
                <a:cs typeface="Calibri"/>
                <a:sym typeface="Calibri"/>
              </a:rPr>
              <a:t>Application Criteria and Process</a:t>
            </a:r>
            <a:endParaRPr sz="4400" b="0" i="0" u="none" strike="noStrike" cap="none">
              <a:solidFill>
                <a:srgbClr val="FF8300"/>
              </a:solidFill>
              <a:latin typeface="Calibri"/>
              <a:ea typeface="Calibri"/>
              <a:cs typeface="Calibri"/>
              <a:sym typeface="Calibri"/>
            </a:endParaRPr>
          </a:p>
        </p:txBody>
      </p:sp>
    </p:spTree>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F9A6A7-29C3-4878-8449-70AECD43334D}"/>
              </a:ext>
            </a:extLst>
          </p:cNvPr>
          <p:cNvSpPr>
            <a:spLocks noGrp="1"/>
          </p:cNvSpPr>
          <p:nvPr>
            <p:ph type="title"/>
          </p:nvPr>
        </p:nvSpPr>
        <p:spPr/>
        <p:txBody>
          <a:bodyPr/>
          <a:lstStyle/>
          <a:p>
            <a:r>
              <a:rPr lang="en-US" sz="2800" i="0" u="none" strike="noStrike" dirty="0">
                <a:solidFill>
                  <a:srgbClr val="ED7D31"/>
                </a:solidFill>
                <a:effectLst/>
                <a:latin typeface="+mn-lt"/>
              </a:rPr>
              <a:t>Application Process</a:t>
            </a:r>
            <a:endParaRPr lang="en-US" sz="2800" dirty="0">
              <a:latin typeface="+mn-lt"/>
            </a:endParaRPr>
          </a:p>
        </p:txBody>
      </p:sp>
      <p:sp>
        <p:nvSpPr>
          <p:cNvPr id="3" name="Text Placeholder 2">
            <a:extLst>
              <a:ext uri="{FF2B5EF4-FFF2-40B4-BE49-F238E27FC236}">
                <a16:creationId xmlns:a16="http://schemas.microsoft.com/office/drawing/2014/main" id="{5619AA2A-C42A-4AA9-A91F-F98AEEFD8B0F}"/>
              </a:ext>
            </a:extLst>
          </p:cNvPr>
          <p:cNvSpPr>
            <a:spLocks noGrp="1"/>
          </p:cNvSpPr>
          <p:nvPr>
            <p:ph type="body" idx="1"/>
          </p:nvPr>
        </p:nvSpPr>
        <p:spPr>
          <a:xfrm>
            <a:off x="5445760" y="742948"/>
            <a:ext cx="3288453" cy="3657601"/>
          </a:xfrm>
        </p:spPr>
        <p:txBody>
          <a:bodyPr/>
          <a:lstStyle/>
          <a:p>
            <a:pPr marL="25400" indent="0" fontAlgn="base">
              <a:lnSpc>
                <a:spcPct val="200000"/>
              </a:lnSpc>
              <a:spcBef>
                <a:spcPts val="1000"/>
              </a:spcBef>
              <a:buNone/>
            </a:pPr>
            <a:r>
              <a:rPr lang="en-US" sz="1200" dirty="0">
                <a:solidFill>
                  <a:srgbClr val="000000"/>
                </a:solidFill>
                <a:latin typeface="+mn-lt"/>
              </a:rPr>
              <a:t>1. </a:t>
            </a:r>
            <a:r>
              <a:rPr lang="en-US" sz="1200" b="0" i="0" u="none" strike="noStrike" dirty="0">
                <a:solidFill>
                  <a:srgbClr val="000000"/>
                </a:solidFill>
                <a:effectLst/>
                <a:latin typeface="+mn-lt"/>
              </a:rPr>
              <a:t>Access the Application Link</a:t>
            </a:r>
          </a:p>
          <a:p>
            <a:pPr marL="25400" indent="0" fontAlgn="base">
              <a:lnSpc>
                <a:spcPct val="200000"/>
              </a:lnSpc>
              <a:spcBef>
                <a:spcPts val="1000"/>
              </a:spcBef>
              <a:buNone/>
            </a:pPr>
            <a:r>
              <a:rPr lang="en-US" sz="1200" b="0" i="0" u="none" strike="noStrike" dirty="0">
                <a:solidFill>
                  <a:srgbClr val="000000"/>
                </a:solidFill>
                <a:effectLst/>
                <a:latin typeface="+mn-lt"/>
              </a:rPr>
              <a:t>2. Create an Account</a:t>
            </a:r>
          </a:p>
          <a:p>
            <a:pPr marL="25400" indent="0" fontAlgn="base">
              <a:lnSpc>
                <a:spcPct val="200000"/>
              </a:lnSpc>
              <a:spcBef>
                <a:spcPts val="1000"/>
              </a:spcBef>
              <a:buNone/>
            </a:pPr>
            <a:r>
              <a:rPr lang="en-US" sz="1200" b="0" i="0" u="none" strike="noStrike" dirty="0">
                <a:solidFill>
                  <a:srgbClr val="000000"/>
                </a:solidFill>
                <a:effectLst/>
                <a:latin typeface="+mn-lt"/>
              </a:rPr>
              <a:t>3. Complete the Online Application Form</a:t>
            </a:r>
          </a:p>
          <a:p>
            <a:pPr marL="25400" indent="0" fontAlgn="base">
              <a:lnSpc>
                <a:spcPct val="200000"/>
              </a:lnSpc>
              <a:spcBef>
                <a:spcPts val="1000"/>
              </a:spcBef>
              <a:buNone/>
            </a:pPr>
            <a:r>
              <a:rPr lang="en-US" sz="1200" b="0" i="0" u="none" strike="noStrike" dirty="0">
                <a:solidFill>
                  <a:srgbClr val="000000"/>
                </a:solidFill>
                <a:effectLst/>
                <a:latin typeface="+mn-lt"/>
              </a:rPr>
              <a:t>4. Submit the Application Form</a:t>
            </a:r>
          </a:p>
          <a:p>
            <a:pPr marL="25400" indent="0" fontAlgn="base">
              <a:lnSpc>
                <a:spcPct val="200000"/>
              </a:lnSpc>
              <a:spcBef>
                <a:spcPts val="1000"/>
              </a:spcBef>
              <a:buNone/>
            </a:pPr>
            <a:r>
              <a:rPr lang="en-US" sz="1200" b="0" i="0" u="none" strike="noStrike" dirty="0">
                <a:solidFill>
                  <a:srgbClr val="000000"/>
                </a:solidFill>
                <a:effectLst/>
                <a:latin typeface="+mn-lt"/>
              </a:rPr>
              <a:t>5. Upload Necessary Documents</a:t>
            </a:r>
          </a:p>
          <a:p>
            <a:pPr marL="25400" indent="0" fontAlgn="base">
              <a:lnSpc>
                <a:spcPct val="200000"/>
              </a:lnSpc>
              <a:spcBef>
                <a:spcPts val="1000"/>
              </a:spcBef>
              <a:buNone/>
            </a:pPr>
            <a:r>
              <a:rPr lang="en-US" sz="1200" b="0" i="0" u="none" strike="noStrike" dirty="0">
                <a:solidFill>
                  <a:srgbClr val="000000"/>
                </a:solidFill>
                <a:effectLst/>
                <a:latin typeface="+mn-lt"/>
              </a:rPr>
              <a:t>5. Pay the $75 Application Fee</a:t>
            </a:r>
          </a:p>
          <a:p>
            <a:pPr marL="25400" indent="0" fontAlgn="base">
              <a:lnSpc>
                <a:spcPct val="200000"/>
              </a:lnSpc>
              <a:spcBef>
                <a:spcPts val="1000"/>
              </a:spcBef>
              <a:buNone/>
            </a:pPr>
            <a:r>
              <a:rPr lang="en-US" sz="1200" b="0" i="0" u="none" strike="noStrike" dirty="0">
                <a:solidFill>
                  <a:srgbClr val="000000"/>
                </a:solidFill>
                <a:effectLst/>
                <a:latin typeface="+mn-lt"/>
              </a:rPr>
              <a:t>6. Application Review</a:t>
            </a:r>
          </a:p>
          <a:p>
            <a:endParaRPr lang="en-US" dirty="0"/>
          </a:p>
        </p:txBody>
      </p:sp>
      <p:pic>
        <p:nvPicPr>
          <p:cNvPr id="5" name="Picture 4">
            <a:extLst>
              <a:ext uri="{FF2B5EF4-FFF2-40B4-BE49-F238E27FC236}">
                <a16:creationId xmlns:a16="http://schemas.microsoft.com/office/drawing/2014/main" id="{E986B971-A957-4BF6-930F-37C568A1E565}"/>
              </a:ext>
            </a:extLst>
          </p:cNvPr>
          <p:cNvPicPr>
            <a:picLocks noChangeAspect="1"/>
          </p:cNvPicPr>
          <p:nvPr/>
        </p:nvPicPr>
        <p:blipFill>
          <a:blip r:embed="rId2"/>
          <a:stretch>
            <a:fillRect/>
          </a:stretch>
        </p:blipFill>
        <p:spPr>
          <a:xfrm>
            <a:off x="620414" y="1105323"/>
            <a:ext cx="4390568" cy="2932853"/>
          </a:xfrm>
          <a:prstGeom prst="rect">
            <a:avLst/>
          </a:prstGeom>
        </p:spPr>
      </p:pic>
    </p:spTree>
    <p:extLst>
      <p:ext uri="{BB962C8B-B14F-4D97-AF65-F5344CB8AC3E}">
        <p14:creationId xmlns:p14="http://schemas.microsoft.com/office/powerpoint/2010/main" val="9695703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05FC0AC-0994-4A03-B8EB-13587B7E7C33}"/>
              </a:ext>
            </a:extLst>
          </p:cNvPr>
          <p:cNvSpPr txBox="1"/>
          <p:nvPr/>
        </p:nvSpPr>
        <p:spPr>
          <a:xfrm>
            <a:off x="2157307" y="243655"/>
            <a:ext cx="4572000" cy="954107"/>
          </a:xfrm>
          <a:prstGeom prst="rect">
            <a:avLst/>
          </a:prstGeom>
          <a:noFill/>
        </p:spPr>
        <p:txBody>
          <a:bodyPr wrap="square">
            <a:spAutoFit/>
          </a:bodyPr>
          <a:lstStyle/>
          <a:p>
            <a:pPr algn="ctr" rtl="0">
              <a:spcBef>
                <a:spcPts val="0"/>
              </a:spcBef>
              <a:spcAft>
                <a:spcPts val="0"/>
              </a:spcAft>
            </a:pPr>
            <a:r>
              <a:rPr lang="en-US" sz="2800" i="0" u="none" strike="noStrike" dirty="0">
                <a:solidFill>
                  <a:srgbClr val="ED7D31"/>
                </a:solidFill>
                <a:effectLst/>
                <a:latin typeface="+mn-lt"/>
              </a:rPr>
              <a:t>Admission Requirements</a:t>
            </a:r>
            <a:endParaRPr lang="en-US" sz="2800" dirty="0">
              <a:effectLst/>
              <a:latin typeface="+mn-lt"/>
            </a:endParaRPr>
          </a:p>
          <a:p>
            <a:br>
              <a:rPr lang="en-US" dirty="0"/>
            </a:br>
            <a:endParaRPr lang="en-US" dirty="0"/>
          </a:p>
        </p:txBody>
      </p:sp>
      <p:sp>
        <p:nvSpPr>
          <p:cNvPr id="7" name="TextBox 6">
            <a:extLst>
              <a:ext uri="{FF2B5EF4-FFF2-40B4-BE49-F238E27FC236}">
                <a16:creationId xmlns:a16="http://schemas.microsoft.com/office/drawing/2014/main" id="{021B67A6-E055-407B-AA19-0F6B841CE34F}"/>
              </a:ext>
            </a:extLst>
          </p:cNvPr>
          <p:cNvSpPr txBox="1"/>
          <p:nvPr/>
        </p:nvSpPr>
        <p:spPr>
          <a:xfrm>
            <a:off x="768772" y="940950"/>
            <a:ext cx="4572000" cy="2394695"/>
          </a:xfrm>
          <a:prstGeom prst="rect">
            <a:avLst/>
          </a:prstGeom>
          <a:noFill/>
        </p:spPr>
        <p:txBody>
          <a:bodyPr wrap="square">
            <a:spAutoFit/>
          </a:bodyPr>
          <a:lstStyle/>
          <a:p>
            <a:pPr rtl="0">
              <a:lnSpc>
                <a:spcPct val="200000"/>
              </a:lnSpc>
              <a:spcBef>
                <a:spcPts val="0"/>
              </a:spcBef>
              <a:spcAft>
                <a:spcPts val="0"/>
              </a:spcAft>
            </a:pPr>
            <a:r>
              <a:rPr lang="en-US" sz="1200" b="1" i="0" u="none" strike="noStrike" dirty="0">
                <a:solidFill>
                  <a:schemeClr val="tx1"/>
                </a:solidFill>
                <a:effectLst/>
                <a:latin typeface="+mn-lt"/>
                <a:hlinkClick r:id="rId2">
                  <a:extLst>
                    <a:ext uri="{A12FA001-AC4F-418D-AE19-62706E023703}">
                      <ahyp:hlinkClr xmlns:ahyp="http://schemas.microsoft.com/office/drawing/2018/hyperlinkcolor" val="tx"/>
                    </a:ext>
                  </a:extLst>
                </a:hlinkClick>
              </a:rPr>
              <a:t>UNDERGRADUATE</a:t>
            </a:r>
            <a:endParaRPr lang="en-US" sz="1200" b="0" dirty="0">
              <a:solidFill>
                <a:schemeClr val="tx1"/>
              </a:solidFill>
              <a:effectLst/>
              <a:latin typeface="+mn-lt"/>
            </a:endParaRPr>
          </a:p>
          <a:p>
            <a:pPr rtl="0" fontAlgn="base">
              <a:lnSpc>
                <a:spcPct val="200000"/>
              </a:lnSpc>
              <a:spcBef>
                <a:spcPts val="1000"/>
              </a:spcBef>
              <a:spcAft>
                <a:spcPts val="0"/>
              </a:spcAft>
              <a:buFont typeface="Arial" panose="020B0604020202020204" pitchFamily="34" charset="0"/>
              <a:buChar char="•"/>
            </a:pPr>
            <a:r>
              <a:rPr lang="en-US" sz="1200" b="0" i="0" u="none" strike="noStrike" dirty="0">
                <a:solidFill>
                  <a:srgbClr val="000000"/>
                </a:solidFill>
                <a:effectLst/>
                <a:latin typeface="+mn-lt"/>
              </a:rPr>
              <a:t>High school transcripts </a:t>
            </a:r>
          </a:p>
          <a:p>
            <a:pPr rtl="0" fontAlgn="base">
              <a:lnSpc>
                <a:spcPct val="200000"/>
              </a:lnSpc>
              <a:spcBef>
                <a:spcPts val="1000"/>
              </a:spcBef>
              <a:spcAft>
                <a:spcPts val="0"/>
              </a:spcAft>
              <a:buFont typeface="Arial" panose="020B0604020202020204" pitchFamily="34" charset="0"/>
              <a:buChar char="•"/>
            </a:pPr>
            <a:r>
              <a:rPr lang="en-US" sz="1200" b="0" i="0" u="none" strike="noStrike" dirty="0">
                <a:solidFill>
                  <a:srgbClr val="000000"/>
                </a:solidFill>
                <a:effectLst/>
                <a:latin typeface="+mn-lt"/>
              </a:rPr>
              <a:t>School leaving certificate or diploma​</a:t>
            </a:r>
          </a:p>
          <a:p>
            <a:pPr rtl="0" fontAlgn="base">
              <a:lnSpc>
                <a:spcPct val="200000"/>
              </a:lnSpc>
              <a:spcBef>
                <a:spcPts val="1000"/>
              </a:spcBef>
              <a:spcAft>
                <a:spcPts val="0"/>
              </a:spcAft>
              <a:buFont typeface="Arial" panose="020B0604020202020204" pitchFamily="34" charset="0"/>
              <a:buChar char="•"/>
            </a:pPr>
            <a:r>
              <a:rPr lang="en-US" sz="1200" b="0" i="0" u="none" strike="noStrike" dirty="0">
                <a:solidFill>
                  <a:srgbClr val="000000"/>
                </a:solidFill>
                <a:effectLst/>
                <a:latin typeface="+mn-lt"/>
              </a:rPr>
              <a:t>​Copy of passport bio page</a:t>
            </a:r>
          </a:p>
          <a:p>
            <a:pPr rtl="0" fontAlgn="base">
              <a:lnSpc>
                <a:spcPct val="200000"/>
              </a:lnSpc>
              <a:spcBef>
                <a:spcPts val="1000"/>
              </a:spcBef>
              <a:spcAft>
                <a:spcPts val="0"/>
              </a:spcAft>
              <a:buFont typeface="Arial" panose="020B0604020202020204" pitchFamily="34" charset="0"/>
              <a:buChar char="•"/>
            </a:pPr>
            <a:r>
              <a:rPr lang="en-US" sz="1200" b="0" i="0" u="none" strike="noStrike" dirty="0">
                <a:solidFill>
                  <a:srgbClr val="000000"/>
                </a:solidFill>
                <a:effectLst/>
                <a:latin typeface="+mn-lt"/>
              </a:rPr>
              <a:t>English Test Score (TOEFL, IELTS, PTE, Duolingo)</a:t>
            </a:r>
          </a:p>
        </p:txBody>
      </p:sp>
      <p:sp>
        <p:nvSpPr>
          <p:cNvPr id="9" name="TextBox 8">
            <a:extLst>
              <a:ext uri="{FF2B5EF4-FFF2-40B4-BE49-F238E27FC236}">
                <a16:creationId xmlns:a16="http://schemas.microsoft.com/office/drawing/2014/main" id="{28F7DE3A-D514-4450-B6AB-CCCA748628B9}"/>
              </a:ext>
            </a:extLst>
          </p:cNvPr>
          <p:cNvSpPr txBox="1"/>
          <p:nvPr/>
        </p:nvSpPr>
        <p:spPr>
          <a:xfrm>
            <a:off x="4883573" y="940950"/>
            <a:ext cx="4016587" cy="3261599"/>
          </a:xfrm>
          <a:prstGeom prst="rect">
            <a:avLst/>
          </a:prstGeom>
          <a:noFill/>
        </p:spPr>
        <p:txBody>
          <a:bodyPr wrap="square">
            <a:spAutoFit/>
          </a:bodyPr>
          <a:lstStyle/>
          <a:p>
            <a:pPr rtl="0">
              <a:lnSpc>
                <a:spcPct val="200000"/>
              </a:lnSpc>
              <a:spcBef>
                <a:spcPts val="0"/>
              </a:spcBef>
              <a:spcAft>
                <a:spcPts val="0"/>
              </a:spcAft>
            </a:pPr>
            <a:r>
              <a:rPr lang="en-US" sz="1200" b="1" i="0" u="none" strike="noStrike" dirty="0">
                <a:solidFill>
                  <a:schemeClr val="tx1"/>
                </a:solidFill>
                <a:effectLst/>
                <a:latin typeface="+mn-lt"/>
                <a:hlinkClick r:id="rId3">
                  <a:extLst>
                    <a:ext uri="{A12FA001-AC4F-418D-AE19-62706E023703}">
                      <ahyp:hlinkClr xmlns:ahyp="http://schemas.microsoft.com/office/drawing/2018/hyperlinkcolor" val="tx"/>
                    </a:ext>
                  </a:extLst>
                </a:hlinkClick>
              </a:rPr>
              <a:t>GRADUATE</a:t>
            </a:r>
            <a:endParaRPr lang="en-US" sz="1200" b="0" dirty="0">
              <a:solidFill>
                <a:schemeClr val="tx1"/>
              </a:solidFill>
              <a:effectLst/>
              <a:latin typeface="+mn-lt"/>
            </a:endParaRPr>
          </a:p>
          <a:p>
            <a:pPr rtl="0" fontAlgn="base">
              <a:lnSpc>
                <a:spcPct val="200000"/>
              </a:lnSpc>
              <a:spcBef>
                <a:spcPts val="1000"/>
              </a:spcBef>
              <a:spcAft>
                <a:spcPts val="0"/>
              </a:spcAft>
              <a:buFont typeface="Arial" panose="020B0604020202020204" pitchFamily="34" charset="0"/>
              <a:buChar char="•"/>
            </a:pPr>
            <a:r>
              <a:rPr lang="en-US" sz="1200" b="0" i="0" u="none" strike="noStrike" dirty="0">
                <a:solidFill>
                  <a:srgbClr val="000000"/>
                </a:solidFill>
                <a:effectLst/>
                <a:latin typeface="+mn-lt"/>
              </a:rPr>
              <a:t>Undergraduate degree</a:t>
            </a:r>
          </a:p>
          <a:p>
            <a:pPr rtl="0" fontAlgn="base">
              <a:lnSpc>
                <a:spcPct val="200000"/>
              </a:lnSpc>
              <a:spcBef>
                <a:spcPts val="1000"/>
              </a:spcBef>
              <a:spcAft>
                <a:spcPts val="0"/>
              </a:spcAft>
              <a:buFont typeface="Arial" panose="020B0604020202020204" pitchFamily="34" charset="0"/>
              <a:buChar char="•"/>
            </a:pPr>
            <a:r>
              <a:rPr lang="en-US" sz="1200" b="0" i="0" u="none" strike="noStrike" dirty="0">
                <a:solidFill>
                  <a:srgbClr val="000000"/>
                </a:solidFill>
                <a:effectLst/>
                <a:latin typeface="+mn-lt"/>
              </a:rPr>
              <a:t>Transcripts</a:t>
            </a:r>
          </a:p>
          <a:p>
            <a:pPr rtl="0" fontAlgn="base">
              <a:lnSpc>
                <a:spcPct val="200000"/>
              </a:lnSpc>
              <a:spcBef>
                <a:spcPts val="1000"/>
              </a:spcBef>
              <a:spcAft>
                <a:spcPts val="0"/>
              </a:spcAft>
              <a:buFont typeface="Arial" panose="020B0604020202020204" pitchFamily="34" charset="0"/>
              <a:buChar char="•"/>
            </a:pPr>
            <a:r>
              <a:rPr lang="en-US" sz="1200" b="0" i="0" u="none" strike="noStrike" dirty="0">
                <a:solidFill>
                  <a:srgbClr val="000000"/>
                </a:solidFill>
                <a:effectLst/>
                <a:latin typeface="+mn-lt"/>
              </a:rPr>
              <a:t>​Copy of passport bio page</a:t>
            </a:r>
          </a:p>
          <a:p>
            <a:pPr rtl="0" fontAlgn="base">
              <a:lnSpc>
                <a:spcPct val="200000"/>
              </a:lnSpc>
              <a:spcBef>
                <a:spcPts val="1000"/>
              </a:spcBef>
              <a:spcAft>
                <a:spcPts val="0"/>
              </a:spcAft>
              <a:buFont typeface="Arial" panose="020B0604020202020204" pitchFamily="34" charset="0"/>
              <a:buChar char="•"/>
            </a:pPr>
            <a:r>
              <a:rPr lang="en-US" sz="1200" b="0" i="0" u="none" strike="noStrike" dirty="0">
                <a:solidFill>
                  <a:srgbClr val="000000"/>
                </a:solidFill>
                <a:effectLst/>
                <a:latin typeface="+mn-lt"/>
              </a:rPr>
              <a:t>English Test Score (TOEFL, IELTS, PTE, Duolingo)</a:t>
            </a:r>
          </a:p>
          <a:p>
            <a:pPr rtl="0" fontAlgn="base">
              <a:lnSpc>
                <a:spcPct val="200000"/>
              </a:lnSpc>
              <a:spcBef>
                <a:spcPts val="1000"/>
              </a:spcBef>
              <a:spcAft>
                <a:spcPts val="0"/>
              </a:spcAft>
              <a:buFont typeface="Arial" panose="020B0604020202020204" pitchFamily="34" charset="0"/>
              <a:buChar char="•"/>
            </a:pPr>
            <a:r>
              <a:rPr lang="en-US" sz="1200" b="0" i="0" u="none" strike="noStrike" dirty="0">
                <a:solidFill>
                  <a:srgbClr val="000000"/>
                </a:solidFill>
                <a:effectLst/>
                <a:latin typeface="+mn-lt"/>
              </a:rPr>
              <a:t>MATESOL and MA in Rhetoric and Writing program require letters of recommendation.</a:t>
            </a:r>
          </a:p>
        </p:txBody>
      </p:sp>
    </p:spTree>
    <p:extLst>
      <p:ext uri="{BB962C8B-B14F-4D97-AF65-F5344CB8AC3E}">
        <p14:creationId xmlns:p14="http://schemas.microsoft.com/office/powerpoint/2010/main" val="23758898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BB705-1843-4229-9D36-1302011FBC2E}"/>
              </a:ext>
            </a:extLst>
          </p:cNvPr>
          <p:cNvSpPr>
            <a:spLocks noGrp="1"/>
          </p:cNvSpPr>
          <p:nvPr>
            <p:ph type="title"/>
          </p:nvPr>
        </p:nvSpPr>
        <p:spPr/>
        <p:txBody>
          <a:bodyPr/>
          <a:lstStyle/>
          <a:p>
            <a:r>
              <a:rPr lang="en-US" sz="2800" i="0" u="none" strike="noStrike" dirty="0">
                <a:solidFill>
                  <a:srgbClr val="ED7D31"/>
                </a:solidFill>
                <a:effectLst/>
                <a:latin typeface="+mn-lt"/>
              </a:rPr>
              <a:t>I-20 Issuance</a:t>
            </a:r>
            <a:endParaRPr lang="en-US" sz="2800" dirty="0">
              <a:latin typeface="+mn-lt"/>
            </a:endParaRPr>
          </a:p>
        </p:txBody>
      </p:sp>
      <p:sp>
        <p:nvSpPr>
          <p:cNvPr id="3" name="Text Placeholder 2">
            <a:extLst>
              <a:ext uri="{FF2B5EF4-FFF2-40B4-BE49-F238E27FC236}">
                <a16:creationId xmlns:a16="http://schemas.microsoft.com/office/drawing/2014/main" id="{033DDE24-23F2-4CEF-8C66-47198A2E30EB}"/>
              </a:ext>
            </a:extLst>
          </p:cNvPr>
          <p:cNvSpPr>
            <a:spLocks noGrp="1"/>
          </p:cNvSpPr>
          <p:nvPr>
            <p:ph type="body" idx="1"/>
          </p:nvPr>
        </p:nvSpPr>
        <p:spPr>
          <a:xfrm>
            <a:off x="5435096" y="1063229"/>
            <a:ext cx="2448560" cy="3394472"/>
          </a:xfrm>
        </p:spPr>
        <p:txBody>
          <a:bodyPr/>
          <a:lstStyle/>
          <a:p>
            <a:pPr marL="25400" indent="0" rtl="0" fontAlgn="base">
              <a:lnSpc>
                <a:spcPct val="200000"/>
              </a:lnSpc>
              <a:spcBef>
                <a:spcPts val="0"/>
              </a:spcBef>
              <a:spcAft>
                <a:spcPts val="0"/>
              </a:spcAft>
              <a:buNone/>
            </a:pPr>
            <a:r>
              <a:rPr lang="en-US" sz="1200" b="1" i="0" u="none" strike="noStrike" dirty="0">
                <a:solidFill>
                  <a:srgbClr val="000000"/>
                </a:solidFill>
                <a:effectLst/>
                <a:latin typeface="+mn-lt"/>
              </a:rPr>
              <a:t>Post-Admission Steps: </a:t>
            </a:r>
          </a:p>
          <a:p>
            <a:pPr marL="25400" indent="0" rtl="0" fontAlgn="base">
              <a:lnSpc>
                <a:spcPct val="200000"/>
              </a:lnSpc>
              <a:spcBef>
                <a:spcPts val="1000"/>
              </a:spcBef>
              <a:spcAft>
                <a:spcPts val="0"/>
              </a:spcAft>
              <a:buNone/>
            </a:pPr>
            <a:r>
              <a:rPr lang="en-US" sz="1200" b="0" i="0" u="none" strike="noStrike" dirty="0">
                <a:solidFill>
                  <a:srgbClr val="000000"/>
                </a:solidFill>
                <a:effectLst/>
                <a:latin typeface="+mn-lt"/>
              </a:rPr>
              <a:t>1. Accept the Offer of Admission</a:t>
            </a:r>
          </a:p>
          <a:p>
            <a:pPr marL="25400" indent="0" rtl="0" fontAlgn="base">
              <a:lnSpc>
                <a:spcPct val="200000"/>
              </a:lnSpc>
              <a:spcBef>
                <a:spcPts val="1000"/>
              </a:spcBef>
              <a:spcAft>
                <a:spcPts val="0"/>
              </a:spcAft>
              <a:buNone/>
            </a:pPr>
            <a:r>
              <a:rPr lang="en-US" sz="1200" b="0" i="0" u="none" strike="noStrike" dirty="0">
                <a:solidFill>
                  <a:srgbClr val="000000"/>
                </a:solidFill>
                <a:effectLst/>
                <a:latin typeface="+mn-lt"/>
              </a:rPr>
              <a:t>2. Pay the $500 Deposit</a:t>
            </a:r>
          </a:p>
          <a:p>
            <a:pPr marL="25400" indent="0" rtl="0" fontAlgn="base">
              <a:lnSpc>
                <a:spcPct val="200000"/>
              </a:lnSpc>
              <a:spcBef>
                <a:spcPts val="1000"/>
              </a:spcBef>
              <a:spcAft>
                <a:spcPts val="0"/>
              </a:spcAft>
              <a:buNone/>
            </a:pPr>
            <a:r>
              <a:rPr lang="en-US" sz="1200" b="0" i="0" u="none" strike="noStrike" dirty="0">
                <a:solidFill>
                  <a:srgbClr val="000000"/>
                </a:solidFill>
                <a:effectLst/>
                <a:latin typeface="+mn-lt"/>
              </a:rPr>
              <a:t>3. Upload Financial Documents</a:t>
            </a:r>
          </a:p>
          <a:p>
            <a:pPr marL="25400" indent="0" rtl="0" fontAlgn="base">
              <a:lnSpc>
                <a:spcPct val="200000"/>
              </a:lnSpc>
              <a:spcBef>
                <a:spcPts val="1000"/>
              </a:spcBef>
              <a:spcAft>
                <a:spcPts val="0"/>
              </a:spcAft>
              <a:buNone/>
            </a:pPr>
            <a:r>
              <a:rPr lang="en-US" sz="1200" b="0" i="0" u="none" strike="noStrike" dirty="0">
                <a:solidFill>
                  <a:srgbClr val="000000"/>
                </a:solidFill>
                <a:effectLst/>
                <a:latin typeface="+mn-lt"/>
              </a:rPr>
              <a:t>4. Issuance of I-20</a:t>
            </a:r>
          </a:p>
          <a:p>
            <a:pPr marL="25400" indent="0">
              <a:buNone/>
            </a:pPr>
            <a:endParaRPr lang="en-US" dirty="0"/>
          </a:p>
        </p:txBody>
      </p:sp>
      <p:pic>
        <p:nvPicPr>
          <p:cNvPr id="5" name="Picture 4">
            <a:extLst>
              <a:ext uri="{FF2B5EF4-FFF2-40B4-BE49-F238E27FC236}">
                <a16:creationId xmlns:a16="http://schemas.microsoft.com/office/drawing/2014/main" id="{A4F512E0-F96D-4F67-9848-0C09ABE3B974}"/>
              </a:ext>
            </a:extLst>
          </p:cNvPr>
          <p:cNvPicPr>
            <a:picLocks noChangeAspect="1"/>
          </p:cNvPicPr>
          <p:nvPr/>
        </p:nvPicPr>
        <p:blipFill>
          <a:blip r:embed="rId2"/>
          <a:stretch>
            <a:fillRect/>
          </a:stretch>
        </p:blipFill>
        <p:spPr>
          <a:xfrm>
            <a:off x="562044" y="1284722"/>
            <a:ext cx="4576831" cy="2291598"/>
          </a:xfrm>
          <a:prstGeom prst="rect">
            <a:avLst/>
          </a:prstGeom>
        </p:spPr>
      </p:pic>
    </p:spTree>
    <p:extLst>
      <p:ext uri="{BB962C8B-B14F-4D97-AF65-F5344CB8AC3E}">
        <p14:creationId xmlns:p14="http://schemas.microsoft.com/office/powerpoint/2010/main" val="7358863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4FC993-5FF2-49B9-8CF4-DF2E1069AC3D}"/>
              </a:ext>
            </a:extLst>
          </p:cNvPr>
          <p:cNvSpPr>
            <a:spLocks noGrp="1"/>
          </p:cNvSpPr>
          <p:nvPr>
            <p:ph type="title"/>
          </p:nvPr>
        </p:nvSpPr>
        <p:spPr/>
        <p:txBody>
          <a:bodyPr/>
          <a:lstStyle/>
          <a:p>
            <a:r>
              <a:rPr lang="en-US" sz="2800" dirty="0">
                <a:solidFill>
                  <a:srgbClr val="ED7D31"/>
                </a:solidFill>
                <a:latin typeface="+mn-lt"/>
              </a:rPr>
              <a:t>Deposit and Refund Policy</a:t>
            </a:r>
            <a:endParaRPr lang="en-US" sz="2800" dirty="0"/>
          </a:p>
        </p:txBody>
      </p:sp>
      <p:sp>
        <p:nvSpPr>
          <p:cNvPr id="3" name="Text Placeholder 2">
            <a:extLst>
              <a:ext uri="{FF2B5EF4-FFF2-40B4-BE49-F238E27FC236}">
                <a16:creationId xmlns:a16="http://schemas.microsoft.com/office/drawing/2014/main" id="{CFEA1EF9-6BA6-4530-8DA3-E668CA101DDF}"/>
              </a:ext>
            </a:extLst>
          </p:cNvPr>
          <p:cNvSpPr>
            <a:spLocks noGrp="1"/>
          </p:cNvSpPr>
          <p:nvPr>
            <p:ph type="body" idx="1"/>
          </p:nvPr>
        </p:nvSpPr>
        <p:spPr>
          <a:xfrm>
            <a:off x="457200" y="814070"/>
            <a:ext cx="8229600" cy="3394472"/>
          </a:xfrm>
        </p:spPr>
        <p:txBody>
          <a:bodyPr/>
          <a:lstStyle/>
          <a:p>
            <a:pPr marL="25400" indent="0">
              <a:lnSpc>
                <a:spcPct val="200000"/>
              </a:lnSpc>
              <a:buNone/>
            </a:pPr>
            <a:r>
              <a:rPr lang="en-US" sz="1000" b="1" dirty="0">
                <a:latin typeface="+mn-lt"/>
              </a:rPr>
              <a:t>$500 Enrollment Deposit is applied to the student account after enrollment. It is non-refundable, except for F-1 visa denials (Section 214b).</a:t>
            </a:r>
          </a:p>
          <a:p>
            <a:pPr marL="25400" indent="0">
              <a:lnSpc>
                <a:spcPct val="200000"/>
              </a:lnSpc>
              <a:buNone/>
            </a:pPr>
            <a:r>
              <a:rPr lang="en-US" sz="1000" dirty="0">
                <a:latin typeface="+mn-lt"/>
              </a:rPr>
              <a:t>Refund Eligibility (Visa Denial Only): </a:t>
            </a:r>
          </a:p>
          <a:p>
            <a:pPr marL="25400" indent="0">
              <a:lnSpc>
                <a:spcPct val="200000"/>
              </a:lnSpc>
              <a:buNone/>
            </a:pPr>
            <a:r>
              <a:rPr lang="en-US" sz="1000" dirty="0">
                <a:latin typeface="+mn-lt"/>
              </a:rPr>
              <a:t>1. Application must be within 2-year deferral window</a:t>
            </a:r>
          </a:p>
          <a:p>
            <a:pPr marL="25400" indent="0">
              <a:lnSpc>
                <a:spcPct val="200000"/>
              </a:lnSpc>
              <a:buNone/>
            </a:pPr>
            <a:r>
              <a:rPr lang="en-US" sz="1000" dirty="0">
                <a:latin typeface="+mn-lt"/>
              </a:rPr>
              <a:t>2. Email international@findlay.edu before the visa interview</a:t>
            </a:r>
          </a:p>
          <a:p>
            <a:pPr marL="25400" indent="0">
              <a:lnSpc>
                <a:spcPct val="200000"/>
              </a:lnSpc>
              <a:buNone/>
            </a:pPr>
            <a:r>
              <a:rPr lang="en-US" sz="1000" dirty="0">
                <a:latin typeface="+mn-lt"/>
              </a:rPr>
              <a:t>3. Within 10 days after the interview, email:</a:t>
            </a:r>
          </a:p>
          <a:p>
            <a:pPr marL="457200" lvl="1" indent="0">
              <a:lnSpc>
                <a:spcPct val="200000"/>
              </a:lnSpc>
              <a:buNone/>
            </a:pPr>
            <a:r>
              <a:rPr lang="en-US" sz="1000" dirty="0">
                <a:latin typeface="+mn-lt"/>
              </a:rPr>
              <a:t>- Screenshot of visa denial result</a:t>
            </a:r>
          </a:p>
          <a:p>
            <a:pPr marL="457200" lvl="1" indent="0">
              <a:lnSpc>
                <a:spcPct val="200000"/>
              </a:lnSpc>
              <a:buNone/>
            </a:pPr>
            <a:r>
              <a:rPr lang="en-US" sz="1000" dirty="0">
                <a:latin typeface="+mn-lt"/>
              </a:rPr>
              <a:t>- Note requesting deferral or refund</a:t>
            </a:r>
          </a:p>
          <a:p>
            <a:pPr marL="25400" indent="0">
              <a:lnSpc>
                <a:spcPct val="200000"/>
              </a:lnSpc>
              <a:buNone/>
            </a:pPr>
            <a:r>
              <a:rPr lang="en-US" sz="1000" dirty="0">
                <a:latin typeface="+mn-lt"/>
              </a:rPr>
              <a:t>4. $50 processing fee is deducted from approved refunds</a:t>
            </a:r>
          </a:p>
          <a:p>
            <a:pPr marL="25400" indent="0">
              <a:buNone/>
            </a:pPr>
            <a:endParaRPr lang="en-US" dirty="0"/>
          </a:p>
        </p:txBody>
      </p:sp>
      <p:pic>
        <p:nvPicPr>
          <p:cNvPr id="5" name="Picture 4">
            <a:extLst>
              <a:ext uri="{FF2B5EF4-FFF2-40B4-BE49-F238E27FC236}">
                <a16:creationId xmlns:a16="http://schemas.microsoft.com/office/drawing/2014/main" id="{91DCE389-4E5A-4265-9C7A-AD9E1255ED00}"/>
              </a:ext>
            </a:extLst>
          </p:cNvPr>
          <p:cNvPicPr>
            <a:picLocks noChangeAspect="1"/>
          </p:cNvPicPr>
          <p:nvPr/>
        </p:nvPicPr>
        <p:blipFill>
          <a:blip r:embed="rId2"/>
          <a:stretch>
            <a:fillRect/>
          </a:stretch>
        </p:blipFill>
        <p:spPr>
          <a:xfrm>
            <a:off x="4341706" y="1429874"/>
            <a:ext cx="4162213" cy="2778668"/>
          </a:xfrm>
          <a:prstGeom prst="rect">
            <a:avLst/>
          </a:prstGeom>
        </p:spPr>
      </p:pic>
    </p:spTree>
    <p:extLst>
      <p:ext uri="{BB962C8B-B14F-4D97-AF65-F5344CB8AC3E}">
        <p14:creationId xmlns:p14="http://schemas.microsoft.com/office/powerpoint/2010/main" val="11663497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6" name="Picture 4">
            <a:extLst>
              <a:ext uri="{FF2B5EF4-FFF2-40B4-BE49-F238E27FC236}">
                <a16:creationId xmlns:a16="http://schemas.microsoft.com/office/drawing/2014/main" id="{83741371-148B-4F59-81F1-1DDAE8D6461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142875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FE38AE8B-2006-40F0-8825-8BD031E1BC17}"/>
              </a:ext>
            </a:extLst>
          </p:cNvPr>
          <p:cNvSpPr txBox="1"/>
          <p:nvPr/>
        </p:nvSpPr>
        <p:spPr>
          <a:xfrm>
            <a:off x="0" y="1628979"/>
            <a:ext cx="9261764" cy="523220"/>
          </a:xfrm>
          <a:prstGeom prst="rect">
            <a:avLst/>
          </a:prstGeom>
          <a:noFill/>
        </p:spPr>
        <p:txBody>
          <a:bodyPr wrap="square">
            <a:spAutoFit/>
          </a:bodyPr>
          <a:lstStyle/>
          <a:p>
            <a:pPr algn="ctr"/>
            <a:r>
              <a:rPr lang="en-US" sz="2800" i="0" u="none" strike="noStrike" dirty="0">
                <a:solidFill>
                  <a:srgbClr val="ED7D31"/>
                </a:solidFill>
                <a:effectLst/>
                <a:latin typeface="+mn-lt"/>
              </a:rPr>
              <a:t>International Student Scholarships</a:t>
            </a:r>
            <a:r>
              <a:rPr lang="en-US" sz="2800" i="0" u="none" strike="noStrike" dirty="0">
                <a:solidFill>
                  <a:srgbClr val="000000"/>
                </a:solidFill>
                <a:effectLst/>
                <a:latin typeface="+mn-lt"/>
              </a:rPr>
              <a:t> </a:t>
            </a:r>
            <a:endParaRPr lang="en-US" sz="2800" dirty="0">
              <a:latin typeface="+mn-lt"/>
            </a:endParaRPr>
          </a:p>
        </p:txBody>
      </p:sp>
      <p:graphicFrame>
        <p:nvGraphicFramePr>
          <p:cNvPr id="8" name="Table 7">
            <a:extLst>
              <a:ext uri="{FF2B5EF4-FFF2-40B4-BE49-F238E27FC236}">
                <a16:creationId xmlns:a16="http://schemas.microsoft.com/office/drawing/2014/main" id="{9B920F15-8F4A-493C-94F0-6AA05339FD91}"/>
              </a:ext>
            </a:extLst>
          </p:cNvPr>
          <p:cNvGraphicFramePr>
            <a:graphicFrameLocks noGrp="1"/>
          </p:cNvGraphicFramePr>
          <p:nvPr>
            <p:extLst>
              <p:ext uri="{D42A27DB-BD31-4B8C-83A1-F6EECF244321}">
                <p14:modId xmlns:p14="http://schemas.microsoft.com/office/powerpoint/2010/main" val="2875865383"/>
              </p:ext>
            </p:extLst>
          </p:nvPr>
        </p:nvGraphicFramePr>
        <p:xfrm>
          <a:off x="519546" y="2352428"/>
          <a:ext cx="8229600" cy="463308"/>
        </p:xfrm>
        <a:graphic>
          <a:graphicData uri="http://schemas.openxmlformats.org/drawingml/2006/table">
            <a:tbl>
              <a:tblPr/>
              <a:tblGrid>
                <a:gridCol w="4114800">
                  <a:extLst>
                    <a:ext uri="{9D8B030D-6E8A-4147-A177-3AD203B41FA5}">
                      <a16:colId xmlns:a16="http://schemas.microsoft.com/office/drawing/2014/main" val="2579982665"/>
                    </a:ext>
                  </a:extLst>
                </a:gridCol>
                <a:gridCol w="4114800">
                  <a:extLst>
                    <a:ext uri="{9D8B030D-6E8A-4147-A177-3AD203B41FA5}">
                      <a16:colId xmlns:a16="http://schemas.microsoft.com/office/drawing/2014/main" val="492681111"/>
                    </a:ext>
                  </a:extLst>
                </a:gridCol>
              </a:tblGrid>
              <a:tr h="463308">
                <a:tc>
                  <a:txBody>
                    <a:bodyPr/>
                    <a:lstStyle/>
                    <a:p>
                      <a:pPr rtl="0" fontAlgn="ctr">
                        <a:spcBef>
                          <a:spcPts val="0"/>
                        </a:spcBef>
                        <a:spcAft>
                          <a:spcPts val="0"/>
                        </a:spcAft>
                      </a:pPr>
                      <a:r>
                        <a:rPr lang="en-US" sz="1500" b="1" i="0" u="none" strike="noStrike" dirty="0">
                          <a:solidFill>
                            <a:srgbClr val="000000"/>
                          </a:solidFill>
                          <a:effectLst/>
                          <a:latin typeface="Calibri" panose="020F0502020204030204" pitchFamily="34" charset="0"/>
                        </a:rPr>
                        <a:t>​​​International Graduate Scholarship</a:t>
                      </a:r>
                      <a:endParaRPr lang="en-US" sz="1200" dirty="0">
                        <a:effectLst/>
                      </a:endParaRPr>
                    </a:p>
                  </a:txBody>
                  <a:tcPr marL="47116" marR="47116" marT="47116" marB="47116" anchor="ctr">
                    <a:lnL>
                      <a:noFill/>
                    </a:lnL>
                    <a:lnR>
                      <a:noFill/>
                    </a:lnR>
                    <a:lnT>
                      <a:noFill/>
                    </a:lnT>
                    <a:lnB>
                      <a:noFill/>
                    </a:lnB>
                  </a:tcPr>
                </a:tc>
                <a:tc>
                  <a:txBody>
                    <a:bodyPr/>
                    <a:lstStyle/>
                    <a:p>
                      <a:pPr rtl="0" fontAlgn="ctr">
                        <a:spcBef>
                          <a:spcPts val="0"/>
                        </a:spcBef>
                        <a:spcAft>
                          <a:spcPts val="0"/>
                        </a:spcAft>
                      </a:pPr>
                      <a:r>
                        <a:rPr lang="en-US" sz="1100" b="0" i="0" u="none" strike="noStrike" dirty="0">
                          <a:solidFill>
                            <a:srgbClr val="000000"/>
                          </a:solidFill>
                          <a:effectLst/>
                          <a:latin typeface="Calibri" panose="020F0502020204030204" pitchFamily="34" charset="0"/>
                        </a:rPr>
                        <a:t>​</a:t>
                      </a:r>
                      <a:r>
                        <a:rPr lang="en-US" sz="1500" b="0" i="0" u="none" strike="noStrike" dirty="0">
                          <a:solidFill>
                            <a:srgbClr val="000000"/>
                          </a:solidFill>
                          <a:effectLst/>
                          <a:latin typeface="Calibri" panose="020F0502020204030204" pitchFamily="34" charset="0"/>
                        </a:rPr>
                        <a:t>$750 per academic semester (excluding summer)</a:t>
                      </a:r>
                      <a:endParaRPr lang="en-US" sz="1200" dirty="0">
                        <a:effectLst/>
                      </a:endParaRPr>
                    </a:p>
                  </a:txBody>
                  <a:tcPr marL="47116" marR="47116" marT="47116" marB="47116" anchor="ctr">
                    <a:lnL>
                      <a:noFill/>
                    </a:lnL>
                    <a:lnR>
                      <a:noFill/>
                    </a:lnR>
                    <a:lnT>
                      <a:noFill/>
                    </a:lnT>
                    <a:lnB>
                      <a:noFill/>
                    </a:lnB>
                  </a:tcPr>
                </a:tc>
                <a:extLst>
                  <a:ext uri="{0D108BD9-81ED-4DB2-BD59-A6C34878D82A}">
                    <a16:rowId xmlns:a16="http://schemas.microsoft.com/office/drawing/2014/main" val="3821847310"/>
                  </a:ext>
                </a:extLst>
              </a:tr>
            </a:tbl>
          </a:graphicData>
        </a:graphic>
      </p:graphicFrame>
      <p:sp>
        <p:nvSpPr>
          <p:cNvPr id="9" name="Rectangle 5">
            <a:extLst>
              <a:ext uri="{FF2B5EF4-FFF2-40B4-BE49-F238E27FC236}">
                <a16:creationId xmlns:a16="http://schemas.microsoft.com/office/drawing/2014/main" id="{A0ECA75E-DA6C-4590-A66B-A85A4F76960D}"/>
              </a:ext>
            </a:extLst>
          </p:cNvPr>
          <p:cNvSpPr>
            <a:spLocks noChangeArrowheads="1"/>
          </p:cNvSpPr>
          <p:nvPr/>
        </p:nvSpPr>
        <p:spPr bwMode="auto">
          <a:xfrm>
            <a:off x="519546" y="225670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1" name="Table 10">
            <a:extLst>
              <a:ext uri="{FF2B5EF4-FFF2-40B4-BE49-F238E27FC236}">
                <a16:creationId xmlns:a16="http://schemas.microsoft.com/office/drawing/2014/main" id="{F5430989-562B-419A-8920-894C6C19C24D}"/>
              </a:ext>
            </a:extLst>
          </p:cNvPr>
          <p:cNvGraphicFramePr>
            <a:graphicFrameLocks noGrp="1"/>
          </p:cNvGraphicFramePr>
          <p:nvPr>
            <p:extLst>
              <p:ext uri="{D42A27DB-BD31-4B8C-83A1-F6EECF244321}">
                <p14:modId xmlns:p14="http://schemas.microsoft.com/office/powerpoint/2010/main" val="1876030980"/>
              </p:ext>
            </p:extLst>
          </p:nvPr>
        </p:nvGraphicFramePr>
        <p:xfrm>
          <a:off x="581891" y="3187259"/>
          <a:ext cx="8229600" cy="588950"/>
        </p:xfrm>
        <a:graphic>
          <a:graphicData uri="http://schemas.openxmlformats.org/drawingml/2006/table">
            <a:tbl>
              <a:tblPr/>
              <a:tblGrid>
                <a:gridCol w="4114800">
                  <a:extLst>
                    <a:ext uri="{9D8B030D-6E8A-4147-A177-3AD203B41FA5}">
                      <a16:colId xmlns:a16="http://schemas.microsoft.com/office/drawing/2014/main" val="4018484203"/>
                    </a:ext>
                  </a:extLst>
                </a:gridCol>
                <a:gridCol w="4114800">
                  <a:extLst>
                    <a:ext uri="{9D8B030D-6E8A-4147-A177-3AD203B41FA5}">
                      <a16:colId xmlns:a16="http://schemas.microsoft.com/office/drawing/2014/main" val="942395142"/>
                    </a:ext>
                  </a:extLst>
                </a:gridCol>
              </a:tblGrid>
              <a:tr h="588950">
                <a:tc>
                  <a:txBody>
                    <a:bodyPr/>
                    <a:lstStyle/>
                    <a:p>
                      <a:pPr rtl="0" fontAlgn="ctr">
                        <a:spcBef>
                          <a:spcPts val="0"/>
                        </a:spcBef>
                        <a:spcAft>
                          <a:spcPts val="0"/>
                        </a:spcAft>
                      </a:pPr>
                      <a:r>
                        <a:rPr lang="en-US" sz="1500" b="1" i="0" u="none" strike="noStrike" dirty="0">
                          <a:solidFill>
                            <a:srgbClr val="000000"/>
                          </a:solidFill>
                          <a:effectLst/>
                          <a:latin typeface="Calibri" panose="020F0502020204030204" pitchFamily="34" charset="0"/>
                        </a:rPr>
                        <a:t>​IELP Scholarship</a:t>
                      </a:r>
                      <a:endParaRPr lang="en-US" sz="1200" dirty="0">
                        <a:effectLst/>
                      </a:endParaRPr>
                    </a:p>
                  </a:txBody>
                  <a:tcPr marL="47116" marR="47116" marT="94232" marB="94232" anchor="ctr">
                    <a:lnL>
                      <a:noFill/>
                    </a:lnL>
                    <a:lnR>
                      <a:noFill/>
                    </a:lnR>
                    <a:lnT>
                      <a:noFill/>
                    </a:lnT>
                    <a:lnB>
                      <a:noFill/>
                    </a:lnB>
                  </a:tcPr>
                </a:tc>
                <a:tc>
                  <a:txBody>
                    <a:bodyPr/>
                    <a:lstStyle/>
                    <a:p>
                      <a:pPr rtl="0" fontAlgn="ctr">
                        <a:spcBef>
                          <a:spcPts val="0"/>
                        </a:spcBef>
                        <a:spcAft>
                          <a:spcPts val="0"/>
                        </a:spcAft>
                      </a:pPr>
                      <a:r>
                        <a:rPr lang="en-US" sz="1500" b="0" i="0" u="none" strike="noStrike" dirty="0">
                          <a:solidFill>
                            <a:srgbClr val="000000"/>
                          </a:solidFill>
                          <a:effectLst/>
                          <a:latin typeface="Calibri" panose="020F0502020204030204" pitchFamily="34" charset="0"/>
                        </a:rPr>
                        <a:t>​$750 per academic semester (excluding summer)​</a:t>
                      </a:r>
                      <a:endParaRPr lang="en-US" sz="1200" dirty="0">
                        <a:effectLst/>
                      </a:endParaRPr>
                    </a:p>
                  </a:txBody>
                  <a:tcPr marL="47116" marR="47116" marT="94232" marB="94232" anchor="ctr">
                    <a:lnL>
                      <a:noFill/>
                    </a:lnL>
                    <a:lnR>
                      <a:noFill/>
                    </a:lnR>
                    <a:lnT>
                      <a:noFill/>
                    </a:lnT>
                    <a:lnB>
                      <a:noFill/>
                    </a:lnB>
                  </a:tcPr>
                </a:tc>
                <a:extLst>
                  <a:ext uri="{0D108BD9-81ED-4DB2-BD59-A6C34878D82A}">
                    <a16:rowId xmlns:a16="http://schemas.microsoft.com/office/drawing/2014/main" val="1058199008"/>
                  </a:ext>
                </a:extLst>
              </a:tr>
            </a:tbl>
          </a:graphicData>
        </a:graphic>
      </p:graphicFrame>
      <p:sp>
        <p:nvSpPr>
          <p:cNvPr id="12" name="Rectangle 6">
            <a:extLst>
              <a:ext uri="{FF2B5EF4-FFF2-40B4-BE49-F238E27FC236}">
                <a16:creationId xmlns:a16="http://schemas.microsoft.com/office/drawing/2014/main" id="{12EBC97F-5DA4-44A7-A156-BAB7CD2B5BDB}"/>
              </a:ext>
            </a:extLst>
          </p:cNvPr>
          <p:cNvSpPr>
            <a:spLocks noChangeArrowheads="1"/>
          </p:cNvSpPr>
          <p:nvPr/>
        </p:nvSpPr>
        <p:spPr bwMode="auto">
          <a:xfrm>
            <a:off x="581891" y="308703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1566336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22C3F5B-F600-46BA-9E63-8BF6514B29B0}"/>
              </a:ext>
            </a:extLst>
          </p:cNvPr>
          <p:cNvSpPr txBox="1"/>
          <p:nvPr/>
        </p:nvSpPr>
        <p:spPr>
          <a:xfrm>
            <a:off x="94826" y="340961"/>
            <a:ext cx="9143999" cy="1013098"/>
          </a:xfrm>
          <a:prstGeom prst="rect">
            <a:avLst/>
          </a:prstGeom>
          <a:noFill/>
        </p:spPr>
        <p:txBody>
          <a:bodyPr wrap="square">
            <a:spAutoFit/>
          </a:bodyPr>
          <a:lstStyle/>
          <a:p>
            <a:pPr algn="ctr" rtl="0">
              <a:spcBef>
                <a:spcPts val="1800"/>
              </a:spcBef>
              <a:spcAft>
                <a:spcPts val="400"/>
              </a:spcAft>
            </a:pPr>
            <a:r>
              <a:rPr lang="en-US" sz="2800" i="0" u="none" strike="noStrike" dirty="0">
                <a:solidFill>
                  <a:srgbClr val="ED7D31"/>
                </a:solidFill>
                <a:effectLst/>
                <a:latin typeface="Calibri" panose="020F0502020204030204" pitchFamily="34" charset="0"/>
              </a:rPr>
              <a:t>2027-2028 First-Time Freshman Merit Scholarships</a:t>
            </a:r>
            <a:endParaRPr lang="en-US" sz="2800" dirty="0">
              <a:effectLst/>
            </a:endParaRPr>
          </a:p>
          <a:p>
            <a:br>
              <a:rPr lang="en-US" dirty="0"/>
            </a:br>
            <a:endParaRPr lang="en-US" dirty="0"/>
          </a:p>
        </p:txBody>
      </p:sp>
      <p:graphicFrame>
        <p:nvGraphicFramePr>
          <p:cNvPr id="6" name="Table 5">
            <a:extLst>
              <a:ext uri="{FF2B5EF4-FFF2-40B4-BE49-F238E27FC236}">
                <a16:creationId xmlns:a16="http://schemas.microsoft.com/office/drawing/2014/main" id="{AB20E41A-8A0E-48DB-91AE-161AA5161401}"/>
              </a:ext>
            </a:extLst>
          </p:cNvPr>
          <p:cNvGraphicFramePr>
            <a:graphicFrameLocks noGrp="1"/>
          </p:cNvGraphicFramePr>
          <p:nvPr>
            <p:extLst>
              <p:ext uri="{D42A27DB-BD31-4B8C-83A1-F6EECF244321}">
                <p14:modId xmlns:p14="http://schemas.microsoft.com/office/powerpoint/2010/main" val="979261810"/>
              </p:ext>
            </p:extLst>
          </p:nvPr>
        </p:nvGraphicFramePr>
        <p:xfrm>
          <a:off x="552027" y="1194748"/>
          <a:ext cx="8229599" cy="2537892"/>
        </p:xfrm>
        <a:graphic>
          <a:graphicData uri="http://schemas.openxmlformats.org/drawingml/2006/table">
            <a:tbl>
              <a:tblPr/>
              <a:tblGrid>
                <a:gridCol w="1721611">
                  <a:extLst>
                    <a:ext uri="{9D8B030D-6E8A-4147-A177-3AD203B41FA5}">
                      <a16:colId xmlns:a16="http://schemas.microsoft.com/office/drawing/2014/main" val="1296122779"/>
                    </a:ext>
                  </a:extLst>
                </a:gridCol>
                <a:gridCol w="1736453">
                  <a:extLst>
                    <a:ext uri="{9D8B030D-6E8A-4147-A177-3AD203B41FA5}">
                      <a16:colId xmlns:a16="http://schemas.microsoft.com/office/drawing/2014/main" val="3199183427"/>
                    </a:ext>
                  </a:extLst>
                </a:gridCol>
                <a:gridCol w="1194739">
                  <a:extLst>
                    <a:ext uri="{9D8B030D-6E8A-4147-A177-3AD203B41FA5}">
                      <a16:colId xmlns:a16="http://schemas.microsoft.com/office/drawing/2014/main" val="2282004097"/>
                    </a:ext>
                  </a:extLst>
                </a:gridCol>
                <a:gridCol w="3576796">
                  <a:extLst>
                    <a:ext uri="{9D8B030D-6E8A-4147-A177-3AD203B41FA5}">
                      <a16:colId xmlns:a16="http://schemas.microsoft.com/office/drawing/2014/main" val="3549477563"/>
                    </a:ext>
                  </a:extLst>
                </a:gridCol>
              </a:tblGrid>
              <a:tr h="422982">
                <a:tc>
                  <a:txBody>
                    <a:bodyPr/>
                    <a:lstStyle/>
                    <a:p>
                      <a:pPr rtl="0" fontAlgn="t">
                        <a:spcBef>
                          <a:spcPts val="0"/>
                        </a:spcBef>
                        <a:spcAft>
                          <a:spcPts val="1500"/>
                        </a:spcAft>
                      </a:pPr>
                      <a:r>
                        <a:rPr lang="en-US" sz="1400" b="1" i="0" u="none" strike="noStrike">
                          <a:solidFill>
                            <a:srgbClr val="000000"/>
                          </a:solidFill>
                          <a:effectLst/>
                          <a:latin typeface="Calibri" panose="020F0502020204030204" pitchFamily="34" charset="0"/>
                        </a:rPr>
                        <a:t>Scholarship</a:t>
                      </a:r>
                      <a:endParaRPr lang="en-US" sz="1100">
                        <a:effectLst/>
                      </a:endParaRPr>
                    </a:p>
                  </a:txBody>
                  <a:tcPr marL="74207" marR="74207" marT="74207" marB="74207">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4F4F4"/>
                    </a:solidFill>
                  </a:tcPr>
                </a:tc>
                <a:tc>
                  <a:txBody>
                    <a:bodyPr/>
                    <a:lstStyle/>
                    <a:p>
                      <a:pPr rtl="0" fontAlgn="t">
                        <a:spcBef>
                          <a:spcPts val="0"/>
                        </a:spcBef>
                        <a:spcAft>
                          <a:spcPts val="1500"/>
                        </a:spcAft>
                      </a:pPr>
                      <a:r>
                        <a:rPr lang="en-US" sz="1400" b="1" i="0" u="none" strike="noStrike">
                          <a:solidFill>
                            <a:srgbClr val="000000"/>
                          </a:solidFill>
                          <a:effectLst/>
                          <a:latin typeface="Calibri" panose="020F0502020204030204" pitchFamily="34" charset="0"/>
                        </a:rPr>
                        <a:t>GPA</a:t>
                      </a:r>
                      <a:endParaRPr lang="en-US" sz="1100">
                        <a:effectLst/>
                      </a:endParaRPr>
                    </a:p>
                  </a:txBody>
                  <a:tcPr marL="74207" marR="74207" marT="74207" marB="74207">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4F4F4"/>
                    </a:solidFill>
                  </a:tcPr>
                </a:tc>
                <a:tc>
                  <a:txBody>
                    <a:bodyPr/>
                    <a:lstStyle/>
                    <a:p>
                      <a:pPr rtl="0" fontAlgn="t">
                        <a:spcBef>
                          <a:spcPts val="0"/>
                        </a:spcBef>
                        <a:spcAft>
                          <a:spcPts val="1500"/>
                        </a:spcAft>
                      </a:pPr>
                      <a:r>
                        <a:rPr lang="en-US" sz="1400" b="1" i="0" u="none" strike="noStrike">
                          <a:solidFill>
                            <a:srgbClr val="000000"/>
                          </a:solidFill>
                          <a:effectLst/>
                          <a:latin typeface="Calibri" panose="020F0502020204030204" pitchFamily="34" charset="0"/>
                        </a:rPr>
                        <a:t>Award</a:t>
                      </a:r>
                      <a:endParaRPr lang="en-US" sz="1100">
                        <a:effectLst/>
                      </a:endParaRPr>
                    </a:p>
                  </a:txBody>
                  <a:tcPr marL="74207" marR="74207" marT="74207" marB="74207">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4F4F4"/>
                    </a:solidFill>
                  </a:tcPr>
                </a:tc>
                <a:tc>
                  <a:txBody>
                    <a:bodyPr/>
                    <a:lstStyle/>
                    <a:p>
                      <a:pPr rtl="0" fontAlgn="t">
                        <a:spcBef>
                          <a:spcPts val="0"/>
                        </a:spcBef>
                        <a:spcAft>
                          <a:spcPts val="1500"/>
                        </a:spcAft>
                      </a:pPr>
                      <a:r>
                        <a:rPr lang="en-US" sz="1400" b="1" i="0" u="none" strike="noStrike">
                          <a:solidFill>
                            <a:srgbClr val="000000"/>
                          </a:solidFill>
                          <a:effectLst/>
                          <a:latin typeface="Calibri" panose="020F0502020204030204" pitchFamily="34" charset="0"/>
                        </a:rPr>
                        <a:t>Test – ACT/SAT/CLT</a:t>
                      </a:r>
                      <a:endParaRPr lang="en-US" sz="1100">
                        <a:effectLst/>
                      </a:endParaRPr>
                    </a:p>
                  </a:txBody>
                  <a:tcPr marL="74207" marR="74207" marT="74207" marB="74207">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4F4F4"/>
                    </a:solidFill>
                  </a:tcPr>
                </a:tc>
                <a:extLst>
                  <a:ext uri="{0D108BD9-81ED-4DB2-BD59-A6C34878D82A}">
                    <a16:rowId xmlns:a16="http://schemas.microsoft.com/office/drawing/2014/main" val="557179399"/>
                  </a:ext>
                </a:extLst>
              </a:tr>
              <a:tr h="422982">
                <a:tc>
                  <a:txBody>
                    <a:bodyPr/>
                    <a:lstStyle/>
                    <a:p>
                      <a:pPr rtl="0" fontAlgn="t">
                        <a:spcBef>
                          <a:spcPts val="0"/>
                        </a:spcBef>
                        <a:spcAft>
                          <a:spcPts val="1500"/>
                        </a:spcAft>
                      </a:pPr>
                      <a:r>
                        <a:rPr lang="en-US" sz="1400" b="0" i="0" u="none" strike="noStrike">
                          <a:solidFill>
                            <a:srgbClr val="000000"/>
                          </a:solidFill>
                          <a:effectLst/>
                          <a:latin typeface="Calibri" panose="020F0502020204030204" pitchFamily="34" charset="0"/>
                        </a:rPr>
                        <a:t>Trustee</a:t>
                      </a:r>
                      <a:endParaRPr lang="en-US" sz="1100">
                        <a:effectLst/>
                      </a:endParaRPr>
                    </a:p>
                  </a:txBody>
                  <a:tcPr marL="74207" marR="74207" marT="74207" marB="74207">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tcPr>
                </a:tc>
                <a:tc>
                  <a:txBody>
                    <a:bodyPr/>
                    <a:lstStyle/>
                    <a:p>
                      <a:pPr rtl="0" fontAlgn="t">
                        <a:spcBef>
                          <a:spcPts val="0"/>
                        </a:spcBef>
                        <a:spcAft>
                          <a:spcPts val="1500"/>
                        </a:spcAft>
                      </a:pPr>
                      <a:r>
                        <a:rPr lang="en-US" sz="1400" b="0" i="0" u="none" strike="noStrike">
                          <a:solidFill>
                            <a:srgbClr val="000000"/>
                          </a:solidFill>
                          <a:effectLst/>
                          <a:latin typeface="Calibri" panose="020F0502020204030204" pitchFamily="34" charset="0"/>
                        </a:rPr>
                        <a:t>4.0 or higher</a:t>
                      </a:r>
                      <a:endParaRPr lang="en-US" sz="1100">
                        <a:effectLst/>
                      </a:endParaRPr>
                    </a:p>
                  </a:txBody>
                  <a:tcPr marL="74207" marR="74207" marT="74207" marB="74207">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tcPr>
                </a:tc>
                <a:tc>
                  <a:txBody>
                    <a:bodyPr/>
                    <a:lstStyle/>
                    <a:p>
                      <a:pPr rtl="0" fontAlgn="t">
                        <a:spcBef>
                          <a:spcPts val="0"/>
                        </a:spcBef>
                        <a:spcAft>
                          <a:spcPts val="1500"/>
                        </a:spcAft>
                      </a:pPr>
                      <a:r>
                        <a:rPr lang="en-US" sz="1400" b="0" i="0" u="none" strike="noStrike">
                          <a:solidFill>
                            <a:srgbClr val="000000"/>
                          </a:solidFill>
                          <a:effectLst/>
                          <a:latin typeface="Calibri" panose="020F0502020204030204" pitchFamily="34" charset="0"/>
                        </a:rPr>
                        <a:t>$25,000</a:t>
                      </a:r>
                      <a:endParaRPr lang="en-US" sz="1100">
                        <a:effectLst/>
                      </a:endParaRPr>
                    </a:p>
                  </a:txBody>
                  <a:tcPr marL="74207" marR="74207" marT="74207" marB="74207">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tcPr>
                </a:tc>
                <a:tc>
                  <a:txBody>
                    <a:bodyPr/>
                    <a:lstStyle/>
                    <a:p>
                      <a:pPr rtl="0" fontAlgn="t">
                        <a:spcBef>
                          <a:spcPts val="0"/>
                        </a:spcBef>
                        <a:spcAft>
                          <a:spcPts val="1500"/>
                        </a:spcAft>
                      </a:pPr>
                      <a:r>
                        <a:rPr lang="en-US" sz="1400" b="0" i="0" u="none" strike="noStrike">
                          <a:solidFill>
                            <a:srgbClr val="000000"/>
                          </a:solidFill>
                          <a:effectLst/>
                          <a:latin typeface="Calibri" panose="020F0502020204030204" pitchFamily="34" charset="0"/>
                        </a:rPr>
                        <a:t>ACT: 27 / SAT: 1290 / CLT: 89</a:t>
                      </a:r>
                      <a:endParaRPr lang="en-US" sz="1100">
                        <a:effectLst/>
                      </a:endParaRPr>
                    </a:p>
                  </a:txBody>
                  <a:tcPr marL="74207" marR="74207" marT="74207" marB="74207">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tcPr>
                </a:tc>
                <a:extLst>
                  <a:ext uri="{0D108BD9-81ED-4DB2-BD59-A6C34878D82A}">
                    <a16:rowId xmlns:a16="http://schemas.microsoft.com/office/drawing/2014/main" val="3139170118"/>
                  </a:ext>
                </a:extLst>
              </a:tr>
              <a:tr h="422982">
                <a:tc>
                  <a:txBody>
                    <a:bodyPr/>
                    <a:lstStyle/>
                    <a:p>
                      <a:pPr rtl="0" fontAlgn="t">
                        <a:spcBef>
                          <a:spcPts val="0"/>
                        </a:spcBef>
                        <a:spcAft>
                          <a:spcPts val="1500"/>
                        </a:spcAft>
                      </a:pPr>
                      <a:r>
                        <a:rPr lang="en-US" sz="1400" b="0" i="0" u="none" strike="noStrike">
                          <a:solidFill>
                            <a:srgbClr val="000000"/>
                          </a:solidFill>
                          <a:effectLst/>
                          <a:latin typeface="Calibri" panose="020F0502020204030204" pitchFamily="34" charset="0"/>
                        </a:rPr>
                        <a:t>Presidential</a:t>
                      </a:r>
                      <a:endParaRPr lang="en-US" sz="1100">
                        <a:effectLst/>
                      </a:endParaRPr>
                    </a:p>
                  </a:txBody>
                  <a:tcPr marL="74207" marR="74207" marT="74207" marB="74207">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tcPr>
                </a:tc>
                <a:tc>
                  <a:txBody>
                    <a:bodyPr/>
                    <a:lstStyle/>
                    <a:p>
                      <a:pPr rtl="0" fontAlgn="t">
                        <a:spcBef>
                          <a:spcPts val="0"/>
                        </a:spcBef>
                        <a:spcAft>
                          <a:spcPts val="1500"/>
                        </a:spcAft>
                      </a:pPr>
                      <a:r>
                        <a:rPr lang="en-US" sz="1400" b="0" i="0" u="none" strike="noStrike">
                          <a:solidFill>
                            <a:srgbClr val="000000"/>
                          </a:solidFill>
                          <a:effectLst/>
                          <a:latin typeface="Calibri" panose="020F0502020204030204" pitchFamily="34" charset="0"/>
                        </a:rPr>
                        <a:t>3.9</a:t>
                      </a:r>
                      <a:endParaRPr lang="en-US" sz="1100">
                        <a:effectLst/>
                      </a:endParaRPr>
                    </a:p>
                  </a:txBody>
                  <a:tcPr marL="74207" marR="74207" marT="74207" marB="74207">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tcPr>
                </a:tc>
                <a:tc>
                  <a:txBody>
                    <a:bodyPr/>
                    <a:lstStyle/>
                    <a:p>
                      <a:pPr rtl="0" fontAlgn="t">
                        <a:spcBef>
                          <a:spcPts val="0"/>
                        </a:spcBef>
                        <a:spcAft>
                          <a:spcPts val="1500"/>
                        </a:spcAft>
                      </a:pPr>
                      <a:r>
                        <a:rPr lang="en-US" sz="1400" b="0" i="0" u="none" strike="noStrike" dirty="0">
                          <a:solidFill>
                            <a:srgbClr val="000000"/>
                          </a:solidFill>
                          <a:effectLst/>
                          <a:latin typeface="Calibri" panose="020F0502020204030204" pitchFamily="34" charset="0"/>
                        </a:rPr>
                        <a:t>$24,000</a:t>
                      </a:r>
                      <a:endParaRPr lang="en-US" sz="1100" dirty="0">
                        <a:effectLst/>
                      </a:endParaRPr>
                    </a:p>
                  </a:txBody>
                  <a:tcPr marL="74207" marR="74207" marT="74207" marB="74207">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tcPr>
                </a:tc>
                <a:tc>
                  <a:txBody>
                    <a:bodyPr/>
                    <a:lstStyle/>
                    <a:p>
                      <a:pPr rtl="0" fontAlgn="t">
                        <a:spcBef>
                          <a:spcPts val="0"/>
                        </a:spcBef>
                        <a:spcAft>
                          <a:spcPts val="1500"/>
                        </a:spcAft>
                      </a:pPr>
                      <a:r>
                        <a:rPr lang="en-US" sz="1400" b="0" i="0" u="none" strike="noStrike">
                          <a:solidFill>
                            <a:srgbClr val="000000"/>
                          </a:solidFill>
                          <a:effectLst/>
                          <a:latin typeface="Calibri" panose="020F0502020204030204" pitchFamily="34" charset="0"/>
                        </a:rPr>
                        <a:t>ACT: 24 / SAT: 1190 / CLT: 79</a:t>
                      </a:r>
                      <a:endParaRPr lang="en-US" sz="1100">
                        <a:effectLst/>
                      </a:endParaRPr>
                    </a:p>
                  </a:txBody>
                  <a:tcPr marL="74207" marR="74207" marT="74207" marB="74207">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tcPr>
                </a:tc>
                <a:extLst>
                  <a:ext uri="{0D108BD9-81ED-4DB2-BD59-A6C34878D82A}">
                    <a16:rowId xmlns:a16="http://schemas.microsoft.com/office/drawing/2014/main" val="2914987918"/>
                  </a:ext>
                </a:extLst>
              </a:tr>
              <a:tr h="422982">
                <a:tc>
                  <a:txBody>
                    <a:bodyPr/>
                    <a:lstStyle/>
                    <a:p>
                      <a:pPr rtl="0" fontAlgn="t">
                        <a:spcBef>
                          <a:spcPts val="0"/>
                        </a:spcBef>
                        <a:spcAft>
                          <a:spcPts val="1500"/>
                        </a:spcAft>
                      </a:pPr>
                      <a:r>
                        <a:rPr lang="en-US" sz="1400" b="0" i="0" u="none" strike="noStrike">
                          <a:solidFill>
                            <a:srgbClr val="000000"/>
                          </a:solidFill>
                          <a:effectLst/>
                          <a:latin typeface="Calibri" panose="020F0502020204030204" pitchFamily="34" charset="0"/>
                        </a:rPr>
                        <a:t>Deans</a:t>
                      </a:r>
                      <a:endParaRPr lang="en-US" sz="1100">
                        <a:effectLst/>
                      </a:endParaRPr>
                    </a:p>
                  </a:txBody>
                  <a:tcPr marL="74207" marR="74207" marT="74207" marB="74207">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tcPr>
                </a:tc>
                <a:tc>
                  <a:txBody>
                    <a:bodyPr/>
                    <a:lstStyle/>
                    <a:p>
                      <a:pPr rtl="0" fontAlgn="t">
                        <a:spcBef>
                          <a:spcPts val="0"/>
                        </a:spcBef>
                        <a:spcAft>
                          <a:spcPts val="1500"/>
                        </a:spcAft>
                      </a:pPr>
                      <a:r>
                        <a:rPr lang="en-US" sz="1400" b="0" i="0" u="none" strike="noStrike">
                          <a:solidFill>
                            <a:srgbClr val="000000"/>
                          </a:solidFill>
                          <a:effectLst/>
                          <a:latin typeface="Calibri" panose="020F0502020204030204" pitchFamily="34" charset="0"/>
                        </a:rPr>
                        <a:t>3.65</a:t>
                      </a:r>
                      <a:endParaRPr lang="en-US" sz="1100">
                        <a:effectLst/>
                      </a:endParaRPr>
                    </a:p>
                  </a:txBody>
                  <a:tcPr marL="74207" marR="74207" marT="74207" marB="74207">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tcPr>
                </a:tc>
                <a:tc>
                  <a:txBody>
                    <a:bodyPr/>
                    <a:lstStyle/>
                    <a:p>
                      <a:pPr rtl="0" fontAlgn="t">
                        <a:spcBef>
                          <a:spcPts val="0"/>
                        </a:spcBef>
                        <a:spcAft>
                          <a:spcPts val="1500"/>
                        </a:spcAft>
                      </a:pPr>
                      <a:r>
                        <a:rPr lang="en-US" sz="1400" b="0" i="0" u="none" strike="noStrike" dirty="0">
                          <a:solidFill>
                            <a:srgbClr val="000000"/>
                          </a:solidFill>
                          <a:effectLst/>
                          <a:latin typeface="Calibri" panose="020F0502020204030204" pitchFamily="34" charset="0"/>
                        </a:rPr>
                        <a:t>$22,500</a:t>
                      </a:r>
                      <a:endParaRPr lang="en-US" sz="1100" dirty="0">
                        <a:effectLst/>
                      </a:endParaRPr>
                    </a:p>
                  </a:txBody>
                  <a:tcPr marL="74207" marR="74207" marT="74207" marB="74207">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tcPr>
                </a:tc>
                <a:tc>
                  <a:txBody>
                    <a:bodyPr/>
                    <a:lstStyle/>
                    <a:p>
                      <a:pPr rtl="0" fontAlgn="t">
                        <a:spcBef>
                          <a:spcPts val="0"/>
                        </a:spcBef>
                        <a:spcAft>
                          <a:spcPts val="1500"/>
                        </a:spcAft>
                      </a:pPr>
                      <a:r>
                        <a:rPr lang="en-US" sz="1400" b="0" i="0" u="none" strike="noStrike">
                          <a:solidFill>
                            <a:srgbClr val="000000"/>
                          </a:solidFill>
                          <a:effectLst/>
                          <a:latin typeface="Calibri" panose="020F0502020204030204" pitchFamily="34" charset="0"/>
                        </a:rPr>
                        <a:t>ACT: 21 / SAT: 1090 / CLT: 67</a:t>
                      </a:r>
                      <a:endParaRPr lang="en-US" sz="1100">
                        <a:effectLst/>
                      </a:endParaRPr>
                    </a:p>
                  </a:txBody>
                  <a:tcPr marL="74207" marR="74207" marT="74207" marB="74207">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tcPr>
                </a:tc>
                <a:extLst>
                  <a:ext uri="{0D108BD9-81ED-4DB2-BD59-A6C34878D82A}">
                    <a16:rowId xmlns:a16="http://schemas.microsoft.com/office/drawing/2014/main" val="1230308453"/>
                  </a:ext>
                </a:extLst>
              </a:tr>
              <a:tr h="422982">
                <a:tc>
                  <a:txBody>
                    <a:bodyPr/>
                    <a:lstStyle/>
                    <a:p>
                      <a:pPr rtl="0" fontAlgn="t">
                        <a:spcBef>
                          <a:spcPts val="0"/>
                        </a:spcBef>
                        <a:spcAft>
                          <a:spcPts val="1500"/>
                        </a:spcAft>
                      </a:pPr>
                      <a:r>
                        <a:rPr lang="en-US" sz="1400" b="0" i="0" u="none" strike="noStrike">
                          <a:solidFill>
                            <a:srgbClr val="000000"/>
                          </a:solidFill>
                          <a:effectLst/>
                          <a:latin typeface="Calibri" panose="020F0502020204030204" pitchFamily="34" charset="0"/>
                        </a:rPr>
                        <a:t>Faculty</a:t>
                      </a:r>
                      <a:endParaRPr lang="en-US" sz="1100">
                        <a:effectLst/>
                      </a:endParaRPr>
                    </a:p>
                  </a:txBody>
                  <a:tcPr marL="74207" marR="74207" marT="74207" marB="74207">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tcPr>
                </a:tc>
                <a:tc>
                  <a:txBody>
                    <a:bodyPr/>
                    <a:lstStyle/>
                    <a:p>
                      <a:pPr rtl="0" fontAlgn="t">
                        <a:spcBef>
                          <a:spcPts val="0"/>
                        </a:spcBef>
                        <a:spcAft>
                          <a:spcPts val="1500"/>
                        </a:spcAft>
                      </a:pPr>
                      <a:r>
                        <a:rPr lang="en-US" sz="1400" b="0" i="0" u="none" strike="noStrike">
                          <a:solidFill>
                            <a:srgbClr val="000000"/>
                          </a:solidFill>
                          <a:effectLst/>
                          <a:latin typeface="Calibri" panose="020F0502020204030204" pitchFamily="34" charset="0"/>
                        </a:rPr>
                        <a:t>3.3</a:t>
                      </a:r>
                      <a:endParaRPr lang="en-US" sz="1100">
                        <a:effectLst/>
                      </a:endParaRPr>
                    </a:p>
                  </a:txBody>
                  <a:tcPr marL="74207" marR="74207" marT="74207" marB="74207">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tcPr>
                </a:tc>
                <a:tc>
                  <a:txBody>
                    <a:bodyPr/>
                    <a:lstStyle/>
                    <a:p>
                      <a:pPr rtl="0" fontAlgn="t">
                        <a:spcBef>
                          <a:spcPts val="0"/>
                        </a:spcBef>
                        <a:spcAft>
                          <a:spcPts val="1500"/>
                        </a:spcAft>
                      </a:pPr>
                      <a:r>
                        <a:rPr lang="en-US" sz="1400" b="0" i="0" u="none" strike="noStrike" dirty="0">
                          <a:solidFill>
                            <a:srgbClr val="000000"/>
                          </a:solidFill>
                          <a:effectLst/>
                          <a:latin typeface="Calibri" panose="020F0502020204030204" pitchFamily="34" charset="0"/>
                        </a:rPr>
                        <a:t>$20,000</a:t>
                      </a:r>
                      <a:endParaRPr lang="en-US" sz="1100" dirty="0">
                        <a:effectLst/>
                      </a:endParaRPr>
                    </a:p>
                  </a:txBody>
                  <a:tcPr marL="74207" marR="74207" marT="74207" marB="74207">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tcPr>
                </a:tc>
                <a:tc>
                  <a:txBody>
                    <a:bodyPr/>
                    <a:lstStyle/>
                    <a:p>
                      <a:pPr rtl="0" fontAlgn="t">
                        <a:spcBef>
                          <a:spcPts val="0"/>
                        </a:spcBef>
                        <a:spcAft>
                          <a:spcPts val="1500"/>
                        </a:spcAft>
                      </a:pPr>
                      <a:r>
                        <a:rPr lang="en-US" sz="1400" b="0" i="0" u="none" strike="noStrike">
                          <a:solidFill>
                            <a:srgbClr val="000000"/>
                          </a:solidFill>
                          <a:effectLst/>
                          <a:latin typeface="Calibri" panose="020F0502020204030204" pitchFamily="34" charset="0"/>
                        </a:rPr>
                        <a:t>N/A</a:t>
                      </a:r>
                      <a:endParaRPr lang="en-US" sz="1100">
                        <a:effectLst/>
                      </a:endParaRPr>
                    </a:p>
                  </a:txBody>
                  <a:tcPr marL="74207" marR="74207" marT="74207" marB="74207">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tcPr>
                </a:tc>
                <a:extLst>
                  <a:ext uri="{0D108BD9-81ED-4DB2-BD59-A6C34878D82A}">
                    <a16:rowId xmlns:a16="http://schemas.microsoft.com/office/drawing/2014/main" val="3464572857"/>
                  </a:ext>
                </a:extLst>
              </a:tr>
              <a:tr h="422982">
                <a:tc>
                  <a:txBody>
                    <a:bodyPr/>
                    <a:lstStyle/>
                    <a:p>
                      <a:pPr rtl="0" fontAlgn="t">
                        <a:spcBef>
                          <a:spcPts val="0"/>
                        </a:spcBef>
                        <a:spcAft>
                          <a:spcPts val="1500"/>
                        </a:spcAft>
                      </a:pPr>
                      <a:r>
                        <a:rPr lang="en-US" sz="1400" b="0" i="0" u="none" strike="noStrike">
                          <a:solidFill>
                            <a:srgbClr val="000000"/>
                          </a:solidFill>
                          <a:effectLst/>
                          <a:latin typeface="Calibri" panose="020F0502020204030204" pitchFamily="34" charset="0"/>
                        </a:rPr>
                        <a:t>Merit</a:t>
                      </a:r>
                      <a:endParaRPr lang="en-US" sz="1100">
                        <a:effectLst/>
                      </a:endParaRPr>
                    </a:p>
                  </a:txBody>
                  <a:tcPr marL="74207" marR="74207" marT="74207" marB="74207">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tcPr>
                </a:tc>
                <a:tc>
                  <a:txBody>
                    <a:bodyPr/>
                    <a:lstStyle/>
                    <a:p>
                      <a:pPr rtl="0" fontAlgn="t">
                        <a:spcBef>
                          <a:spcPts val="0"/>
                        </a:spcBef>
                        <a:spcAft>
                          <a:spcPts val="1500"/>
                        </a:spcAft>
                      </a:pPr>
                      <a:r>
                        <a:rPr lang="en-US" sz="1400" b="0" i="0" u="none" strike="noStrike">
                          <a:solidFill>
                            <a:srgbClr val="000000"/>
                          </a:solidFill>
                          <a:effectLst/>
                          <a:latin typeface="Calibri" panose="020F0502020204030204" pitchFamily="34" charset="0"/>
                        </a:rPr>
                        <a:t>3.29 or lower</a:t>
                      </a:r>
                      <a:endParaRPr lang="en-US" sz="1100">
                        <a:effectLst/>
                      </a:endParaRPr>
                    </a:p>
                  </a:txBody>
                  <a:tcPr marL="74207" marR="74207" marT="74207" marB="74207">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tcPr>
                </a:tc>
                <a:tc>
                  <a:txBody>
                    <a:bodyPr/>
                    <a:lstStyle/>
                    <a:p>
                      <a:pPr rtl="0" fontAlgn="t">
                        <a:spcBef>
                          <a:spcPts val="0"/>
                        </a:spcBef>
                        <a:spcAft>
                          <a:spcPts val="1500"/>
                        </a:spcAft>
                      </a:pPr>
                      <a:r>
                        <a:rPr lang="en-US" sz="1400" b="0" i="0" u="none" strike="noStrike" dirty="0">
                          <a:solidFill>
                            <a:srgbClr val="000000"/>
                          </a:solidFill>
                          <a:effectLst/>
                          <a:latin typeface="Calibri" panose="020F0502020204030204" pitchFamily="34" charset="0"/>
                        </a:rPr>
                        <a:t>$18,500</a:t>
                      </a:r>
                      <a:endParaRPr lang="en-US" sz="1100" dirty="0">
                        <a:effectLst/>
                      </a:endParaRPr>
                    </a:p>
                  </a:txBody>
                  <a:tcPr marL="74207" marR="74207" marT="74207" marB="74207">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tcPr>
                </a:tc>
                <a:tc>
                  <a:txBody>
                    <a:bodyPr/>
                    <a:lstStyle/>
                    <a:p>
                      <a:pPr rtl="0" fontAlgn="t">
                        <a:spcBef>
                          <a:spcPts val="0"/>
                        </a:spcBef>
                        <a:spcAft>
                          <a:spcPts val="1500"/>
                        </a:spcAft>
                      </a:pPr>
                      <a:r>
                        <a:rPr lang="en-US" sz="1400" b="0" i="0" u="none" strike="noStrike" dirty="0">
                          <a:solidFill>
                            <a:srgbClr val="000000"/>
                          </a:solidFill>
                          <a:effectLst/>
                          <a:latin typeface="Calibri" panose="020F0502020204030204" pitchFamily="34" charset="0"/>
                        </a:rPr>
                        <a:t>N/A</a:t>
                      </a:r>
                      <a:endParaRPr lang="en-US" sz="1100" dirty="0">
                        <a:effectLst/>
                      </a:endParaRPr>
                    </a:p>
                  </a:txBody>
                  <a:tcPr marL="74207" marR="74207" marT="74207" marB="74207">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tcPr>
                </a:tc>
                <a:extLst>
                  <a:ext uri="{0D108BD9-81ED-4DB2-BD59-A6C34878D82A}">
                    <a16:rowId xmlns:a16="http://schemas.microsoft.com/office/drawing/2014/main" val="2683058715"/>
                  </a:ext>
                </a:extLst>
              </a:tr>
            </a:tbl>
          </a:graphicData>
        </a:graphic>
      </p:graphicFrame>
      <p:sp>
        <p:nvSpPr>
          <p:cNvPr id="7" name="Rectangle 1">
            <a:extLst>
              <a:ext uri="{FF2B5EF4-FFF2-40B4-BE49-F238E27FC236}">
                <a16:creationId xmlns:a16="http://schemas.microsoft.com/office/drawing/2014/main" id="{65660B19-9BEC-45F9-9214-6AAEB82BC1E2}"/>
              </a:ext>
            </a:extLst>
          </p:cNvPr>
          <p:cNvSpPr>
            <a:spLocks noChangeArrowheads="1"/>
          </p:cNvSpPr>
          <p:nvPr/>
        </p:nvSpPr>
        <p:spPr bwMode="auto">
          <a:xfrm>
            <a:off x="552027" y="1195282"/>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42774739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04BF0A8-9129-4E4C-88D8-0E91C998E230}"/>
              </a:ext>
            </a:extLst>
          </p:cNvPr>
          <p:cNvSpPr txBox="1"/>
          <p:nvPr/>
        </p:nvSpPr>
        <p:spPr>
          <a:xfrm>
            <a:off x="1" y="237087"/>
            <a:ext cx="9143999" cy="1190069"/>
          </a:xfrm>
          <a:prstGeom prst="rect">
            <a:avLst/>
          </a:prstGeom>
          <a:noFill/>
        </p:spPr>
        <p:txBody>
          <a:bodyPr wrap="square">
            <a:spAutoFit/>
          </a:bodyPr>
          <a:lstStyle/>
          <a:p>
            <a:pPr algn="ctr" rtl="0">
              <a:spcBef>
                <a:spcPts val="1800"/>
              </a:spcBef>
              <a:spcAft>
                <a:spcPts val="400"/>
              </a:spcAft>
            </a:pPr>
            <a:r>
              <a:rPr lang="en-US" sz="2800" i="0" u="none" strike="noStrike" dirty="0">
                <a:solidFill>
                  <a:srgbClr val="ED7D31"/>
                </a:solidFill>
                <a:effectLst/>
                <a:latin typeface="+mn-lt"/>
              </a:rPr>
              <a:t>2027-2028 Transfer Merit Scholarships</a:t>
            </a:r>
            <a:endParaRPr lang="en-US" sz="2800" dirty="0">
              <a:effectLst/>
              <a:latin typeface="+mn-lt"/>
            </a:endParaRPr>
          </a:p>
          <a:p>
            <a:pPr algn="ctr" rtl="0">
              <a:spcBef>
                <a:spcPts val="0"/>
              </a:spcBef>
              <a:spcAft>
                <a:spcPts val="0"/>
              </a:spcAft>
            </a:pPr>
            <a:r>
              <a:rPr lang="en-US" sz="1200" i="1" u="none" strike="noStrike" dirty="0">
                <a:solidFill>
                  <a:srgbClr val="000000"/>
                </a:solidFill>
                <a:effectLst/>
                <a:latin typeface="+mn-lt"/>
              </a:rPr>
              <a:t>**Amounts based off of cumulative transfer GPA</a:t>
            </a:r>
            <a:endParaRPr lang="en-US" sz="1200" dirty="0">
              <a:effectLst/>
              <a:latin typeface="+mn-lt"/>
            </a:endParaRPr>
          </a:p>
          <a:p>
            <a:br>
              <a:rPr lang="en-US" dirty="0"/>
            </a:br>
            <a:endParaRPr lang="en-US" dirty="0"/>
          </a:p>
        </p:txBody>
      </p:sp>
      <p:graphicFrame>
        <p:nvGraphicFramePr>
          <p:cNvPr id="7" name="Table 6">
            <a:extLst>
              <a:ext uri="{FF2B5EF4-FFF2-40B4-BE49-F238E27FC236}">
                <a16:creationId xmlns:a16="http://schemas.microsoft.com/office/drawing/2014/main" id="{73521AF9-4D30-4F5E-BDD8-C4B26E4A5544}"/>
              </a:ext>
            </a:extLst>
          </p:cNvPr>
          <p:cNvGraphicFramePr>
            <a:graphicFrameLocks noGrp="1"/>
          </p:cNvGraphicFramePr>
          <p:nvPr>
            <p:extLst>
              <p:ext uri="{D42A27DB-BD31-4B8C-83A1-F6EECF244321}">
                <p14:modId xmlns:p14="http://schemas.microsoft.com/office/powerpoint/2010/main" val="95233142"/>
              </p:ext>
            </p:extLst>
          </p:nvPr>
        </p:nvGraphicFramePr>
        <p:xfrm>
          <a:off x="521547" y="1660775"/>
          <a:ext cx="8229600" cy="1646480"/>
        </p:xfrm>
        <a:graphic>
          <a:graphicData uri="http://schemas.openxmlformats.org/drawingml/2006/table">
            <a:tbl>
              <a:tblPr/>
              <a:tblGrid>
                <a:gridCol w="2952925">
                  <a:extLst>
                    <a:ext uri="{9D8B030D-6E8A-4147-A177-3AD203B41FA5}">
                      <a16:colId xmlns:a16="http://schemas.microsoft.com/office/drawing/2014/main" val="1499942552"/>
                    </a:ext>
                  </a:extLst>
                </a:gridCol>
                <a:gridCol w="2021747">
                  <a:extLst>
                    <a:ext uri="{9D8B030D-6E8A-4147-A177-3AD203B41FA5}">
                      <a16:colId xmlns:a16="http://schemas.microsoft.com/office/drawing/2014/main" val="696582489"/>
                    </a:ext>
                  </a:extLst>
                </a:gridCol>
                <a:gridCol w="3254928">
                  <a:extLst>
                    <a:ext uri="{9D8B030D-6E8A-4147-A177-3AD203B41FA5}">
                      <a16:colId xmlns:a16="http://schemas.microsoft.com/office/drawing/2014/main" val="1215883662"/>
                    </a:ext>
                  </a:extLst>
                </a:gridCol>
              </a:tblGrid>
              <a:tr h="409383">
                <a:tc>
                  <a:txBody>
                    <a:bodyPr/>
                    <a:lstStyle/>
                    <a:p>
                      <a:pPr rtl="0" fontAlgn="t">
                        <a:spcBef>
                          <a:spcPts val="0"/>
                        </a:spcBef>
                        <a:spcAft>
                          <a:spcPts val="1500"/>
                        </a:spcAft>
                      </a:pPr>
                      <a:r>
                        <a:rPr lang="en-US" sz="1600" b="1" i="0" u="none" strike="noStrike">
                          <a:solidFill>
                            <a:srgbClr val="000000"/>
                          </a:solidFill>
                          <a:effectLst/>
                          <a:latin typeface="Calibri" panose="020F0502020204030204" pitchFamily="34" charset="0"/>
                        </a:rPr>
                        <a:t>Scholarship Name</a:t>
                      </a:r>
                      <a:endParaRPr lang="en-US" sz="1200">
                        <a:effectLst/>
                      </a:endParaRPr>
                    </a:p>
                  </a:txBody>
                  <a:tcPr marL="83890" marR="83890" marT="83890" marB="83890">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4F4F4"/>
                    </a:solidFill>
                  </a:tcPr>
                </a:tc>
                <a:tc>
                  <a:txBody>
                    <a:bodyPr/>
                    <a:lstStyle/>
                    <a:p>
                      <a:pPr rtl="0" fontAlgn="t">
                        <a:spcBef>
                          <a:spcPts val="0"/>
                        </a:spcBef>
                        <a:spcAft>
                          <a:spcPts val="1500"/>
                        </a:spcAft>
                      </a:pPr>
                      <a:r>
                        <a:rPr lang="en-US" sz="1600" b="1" i="0" u="none" strike="noStrike">
                          <a:solidFill>
                            <a:srgbClr val="000000"/>
                          </a:solidFill>
                          <a:effectLst/>
                          <a:latin typeface="Calibri" panose="020F0502020204030204" pitchFamily="34" charset="0"/>
                        </a:rPr>
                        <a:t>GPA</a:t>
                      </a:r>
                      <a:endParaRPr lang="en-US" sz="1200">
                        <a:effectLst/>
                      </a:endParaRPr>
                    </a:p>
                  </a:txBody>
                  <a:tcPr marL="83890" marR="83890" marT="83890" marB="83890">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4F4F4"/>
                    </a:solidFill>
                  </a:tcPr>
                </a:tc>
                <a:tc>
                  <a:txBody>
                    <a:bodyPr/>
                    <a:lstStyle/>
                    <a:p>
                      <a:pPr rtl="0" fontAlgn="t">
                        <a:spcBef>
                          <a:spcPts val="0"/>
                        </a:spcBef>
                        <a:spcAft>
                          <a:spcPts val="1500"/>
                        </a:spcAft>
                      </a:pPr>
                      <a:r>
                        <a:rPr lang="en-US" sz="1600" b="1" i="0" u="none" strike="noStrike">
                          <a:solidFill>
                            <a:srgbClr val="000000"/>
                          </a:solidFill>
                          <a:effectLst/>
                          <a:latin typeface="Calibri" panose="020F0502020204030204" pitchFamily="34" charset="0"/>
                        </a:rPr>
                        <a:t>Scholarship Amount</a:t>
                      </a:r>
                      <a:endParaRPr lang="en-US" sz="1200">
                        <a:effectLst/>
                      </a:endParaRPr>
                    </a:p>
                  </a:txBody>
                  <a:tcPr marL="83890" marR="83890" marT="83890" marB="83890">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4F4F4"/>
                    </a:solidFill>
                  </a:tcPr>
                </a:tc>
                <a:extLst>
                  <a:ext uri="{0D108BD9-81ED-4DB2-BD59-A6C34878D82A}">
                    <a16:rowId xmlns:a16="http://schemas.microsoft.com/office/drawing/2014/main" val="2437492044"/>
                  </a:ext>
                </a:extLst>
              </a:tr>
              <a:tr h="409383">
                <a:tc>
                  <a:txBody>
                    <a:bodyPr/>
                    <a:lstStyle/>
                    <a:p>
                      <a:pPr rtl="0" fontAlgn="t">
                        <a:spcBef>
                          <a:spcPts val="0"/>
                        </a:spcBef>
                        <a:spcAft>
                          <a:spcPts val="1500"/>
                        </a:spcAft>
                      </a:pPr>
                      <a:r>
                        <a:rPr lang="en-US" sz="1600" b="0" i="0" u="none" strike="noStrike">
                          <a:solidFill>
                            <a:srgbClr val="000000"/>
                          </a:solidFill>
                          <a:effectLst/>
                          <a:latin typeface="Calibri" panose="020F0502020204030204" pitchFamily="34" charset="0"/>
                        </a:rPr>
                        <a:t>Trustee</a:t>
                      </a:r>
                      <a:endParaRPr lang="en-US" sz="1200">
                        <a:effectLst/>
                      </a:endParaRPr>
                    </a:p>
                  </a:txBody>
                  <a:tcPr marL="83890" marR="83890" marT="83890" marB="83890">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rtl="0" fontAlgn="t">
                        <a:spcBef>
                          <a:spcPts val="0"/>
                        </a:spcBef>
                        <a:spcAft>
                          <a:spcPts val="1500"/>
                        </a:spcAft>
                      </a:pPr>
                      <a:r>
                        <a:rPr lang="en-US" sz="1600" b="0" i="0" u="none" strike="noStrike">
                          <a:solidFill>
                            <a:srgbClr val="000000"/>
                          </a:solidFill>
                          <a:effectLst/>
                          <a:latin typeface="Calibri" panose="020F0502020204030204" pitchFamily="34" charset="0"/>
                        </a:rPr>
                        <a:t>3.5 or higher</a:t>
                      </a:r>
                      <a:endParaRPr lang="en-US" sz="1200">
                        <a:effectLst/>
                      </a:endParaRPr>
                    </a:p>
                  </a:txBody>
                  <a:tcPr marL="83890" marR="83890" marT="83890" marB="83890">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rtl="0" fontAlgn="t">
                        <a:spcBef>
                          <a:spcPts val="0"/>
                        </a:spcBef>
                        <a:spcAft>
                          <a:spcPts val="1500"/>
                        </a:spcAft>
                      </a:pPr>
                      <a:r>
                        <a:rPr lang="en-US" sz="1600" b="0" i="0" u="none" strike="noStrike" dirty="0">
                          <a:solidFill>
                            <a:srgbClr val="000000"/>
                          </a:solidFill>
                          <a:effectLst/>
                          <a:latin typeface="Calibri" panose="020F0502020204030204" pitchFamily="34" charset="0"/>
                        </a:rPr>
                        <a:t>$25,000</a:t>
                      </a:r>
                      <a:endParaRPr lang="en-US" sz="1200" dirty="0">
                        <a:effectLst/>
                      </a:endParaRPr>
                    </a:p>
                  </a:txBody>
                  <a:tcPr marL="83890" marR="83890" marT="83890" marB="83890">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57617904"/>
                  </a:ext>
                </a:extLst>
              </a:tr>
              <a:tr h="409383">
                <a:tc>
                  <a:txBody>
                    <a:bodyPr/>
                    <a:lstStyle/>
                    <a:p>
                      <a:pPr rtl="0" fontAlgn="t">
                        <a:spcBef>
                          <a:spcPts val="0"/>
                        </a:spcBef>
                        <a:spcAft>
                          <a:spcPts val="1500"/>
                        </a:spcAft>
                      </a:pPr>
                      <a:r>
                        <a:rPr lang="en-US" sz="1600" b="0" i="0" u="none" strike="noStrike">
                          <a:solidFill>
                            <a:srgbClr val="000000"/>
                          </a:solidFill>
                          <a:effectLst/>
                          <a:latin typeface="Calibri" panose="020F0502020204030204" pitchFamily="34" charset="0"/>
                        </a:rPr>
                        <a:t>Deans</a:t>
                      </a:r>
                      <a:endParaRPr lang="en-US" sz="1200">
                        <a:effectLst/>
                      </a:endParaRPr>
                    </a:p>
                  </a:txBody>
                  <a:tcPr marL="83890" marR="83890" marT="83890" marB="83890">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rtl="0" fontAlgn="t">
                        <a:spcBef>
                          <a:spcPts val="0"/>
                        </a:spcBef>
                        <a:spcAft>
                          <a:spcPts val="1500"/>
                        </a:spcAft>
                      </a:pPr>
                      <a:r>
                        <a:rPr lang="en-US" sz="1600" b="0" i="0" u="none" strike="noStrike">
                          <a:solidFill>
                            <a:srgbClr val="000000"/>
                          </a:solidFill>
                          <a:effectLst/>
                          <a:latin typeface="Calibri" panose="020F0502020204030204" pitchFamily="34" charset="0"/>
                        </a:rPr>
                        <a:t>3.0 - 3.5</a:t>
                      </a:r>
                      <a:endParaRPr lang="en-US" sz="1200">
                        <a:effectLst/>
                      </a:endParaRPr>
                    </a:p>
                  </a:txBody>
                  <a:tcPr marL="83890" marR="83890" marT="83890" marB="83890">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rtl="0" fontAlgn="t">
                        <a:spcBef>
                          <a:spcPts val="0"/>
                        </a:spcBef>
                        <a:spcAft>
                          <a:spcPts val="1500"/>
                        </a:spcAft>
                      </a:pPr>
                      <a:r>
                        <a:rPr lang="en-US" sz="1600" b="0" i="0" u="none" strike="noStrike" dirty="0">
                          <a:solidFill>
                            <a:srgbClr val="000000"/>
                          </a:solidFill>
                          <a:effectLst/>
                          <a:latin typeface="Calibri" panose="020F0502020204030204" pitchFamily="34" charset="0"/>
                        </a:rPr>
                        <a:t>$22,500</a:t>
                      </a:r>
                      <a:endParaRPr lang="en-US" sz="1200" dirty="0">
                        <a:effectLst/>
                      </a:endParaRPr>
                    </a:p>
                  </a:txBody>
                  <a:tcPr marL="83890" marR="83890" marT="83890" marB="83890">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3964552654"/>
                  </a:ext>
                </a:extLst>
              </a:tr>
              <a:tr h="409383">
                <a:tc>
                  <a:txBody>
                    <a:bodyPr/>
                    <a:lstStyle/>
                    <a:p>
                      <a:pPr rtl="0" fontAlgn="t">
                        <a:spcBef>
                          <a:spcPts val="0"/>
                        </a:spcBef>
                        <a:spcAft>
                          <a:spcPts val="1500"/>
                        </a:spcAft>
                      </a:pPr>
                      <a:r>
                        <a:rPr lang="en-US" sz="1600" b="0" i="0" u="none" strike="noStrike">
                          <a:solidFill>
                            <a:srgbClr val="000000"/>
                          </a:solidFill>
                          <a:effectLst/>
                          <a:latin typeface="Calibri" panose="020F0502020204030204" pitchFamily="34" charset="0"/>
                        </a:rPr>
                        <a:t>Merit</a:t>
                      </a:r>
                      <a:endParaRPr lang="en-US" sz="1200">
                        <a:effectLst/>
                      </a:endParaRPr>
                    </a:p>
                  </a:txBody>
                  <a:tcPr marL="83890" marR="83890" marT="83890" marB="83890">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rtl="0" fontAlgn="t">
                        <a:spcBef>
                          <a:spcPts val="0"/>
                        </a:spcBef>
                        <a:spcAft>
                          <a:spcPts val="1500"/>
                        </a:spcAft>
                      </a:pPr>
                      <a:r>
                        <a:rPr lang="en-US" sz="1600" b="0" i="0" u="none" strike="noStrike">
                          <a:solidFill>
                            <a:srgbClr val="000000"/>
                          </a:solidFill>
                          <a:effectLst/>
                          <a:latin typeface="Calibri" panose="020F0502020204030204" pitchFamily="34" charset="0"/>
                        </a:rPr>
                        <a:t>Up to 2.99</a:t>
                      </a:r>
                      <a:endParaRPr lang="en-US" sz="1200">
                        <a:effectLst/>
                      </a:endParaRPr>
                    </a:p>
                  </a:txBody>
                  <a:tcPr marL="83890" marR="83890" marT="83890" marB="83890">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rtl="0" fontAlgn="t">
                        <a:spcBef>
                          <a:spcPts val="0"/>
                        </a:spcBef>
                        <a:spcAft>
                          <a:spcPts val="1500"/>
                        </a:spcAft>
                      </a:pPr>
                      <a:r>
                        <a:rPr lang="en-US" sz="1600" b="0" i="0" u="none" strike="noStrike" dirty="0">
                          <a:solidFill>
                            <a:srgbClr val="000000"/>
                          </a:solidFill>
                          <a:effectLst/>
                          <a:latin typeface="Calibri" panose="020F0502020204030204" pitchFamily="34" charset="0"/>
                        </a:rPr>
                        <a:t>$18,500</a:t>
                      </a:r>
                      <a:endParaRPr lang="en-US" sz="1200" dirty="0">
                        <a:effectLst/>
                      </a:endParaRPr>
                    </a:p>
                  </a:txBody>
                  <a:tcPr marL="83890" marR="83890" marT="83890" marB="83890">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386823131"/>
                  </a:ext>
                </a:extLst>
              </a:tr>
            </a:tbl>
          </a:graphicData>
        </a:graphic>
      </p:graphicFrame>
      <p:sp>
        <p:nvSpPr>
          <p:cNvPr id="8" name="Rectangle 1">
            <a:extLst>
              <a:ext uri="{FF2B5EF4-FFF2-40B4-BE49-F238E27FC236}">
                <a16:creationId xmlns:a16="http://schemas.microsoft.com/office/drawing/2014/main" id="{7E3BDBAE-6676-43F1-BF10-64293A94E940}"/>
              </a:ext>
            </a:extLst>
          </p:cNvPr>
          <p:cNvSpPr>
            <a:spLocks noChangeArrowheads="1"/>
          </p:cNvSpPr>
          <p:nvPr/>
        </p:nvSpPr>
        <p:spPr bwMode="auto">
          <a:xfrm>
            <a:off x="518160" y="1856529"/>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37220624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317"/>
        <p:cNvGrpSpPr/>
        <p:nvPr/>
      </p:nvGrpSpPr>
      <p:grpSpPr>
        <a:xfrm>
          <a:off x="0" y="0"/>
          <a:ext cx="0" cy="0"/>
          <a:chOff x="0" y="0"/>
          <a:chExt cx="0" cy="0"/>
        </a:xfrm>
      </p:grpSpPr>
      <p:sp>
        <p:nvSpPr>
          <p:cNvPr id="321" name="Google Shape;321;p36"/>
          <p:cNvSpPr txBox="1"/>
          <p:nvPr/>
        </p:nvSpPr>
        <p:spPr>
          <a:xfrm>
            <a:off x="1409625" y="3794141"/>
            <a:ext cx="5760799" cy="1169521"/>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chemeClr val="accent6"/>
              </a:buClr>
              <a:buSzPts val="1000"/>
              <a:buFont typeface="Verdana"/>
              <a:buNone/>
            </a:pPr>
            <a:r>
              <a:rPr lang="en-US" sz="1200" b="0" u="none" strike="noStrike" cap="none" dirty="0">
                <a:solidFill>
                  <a:schemeClr val="accent6">
                    <a:lumMod val="75000"/>
                  </a:schemeClr>
                </a:solidFill>
                <a:latin typeface="+mn-lt"/>
                <a:ea typeface="Calibri"/>
                <a:cs typeface="Calibri"/>
                <a:sym typeface="Calibri"/>
              </a:rPr>
              <a:t>Follow us on Facebook!</a:t>
            </a:r>
            <a:endParaRPr sz="1200" b="0" u="none" strike="noStrike" cap="none" dirty="0">
              <a:solidFill>
                <a:schemeClr val="accent6">
                  <a:lumMod val="75000"/>
                </a:schemeClr>
              </a:solidFill>
              <a:latin typeface="+mn-lt"/>
              <a:ea typeface="Arial"/>
              <a:cs typeface="Arial"/>
              <a:sym typeface="Arial"/>
            </a:endParaRPr>
          </a:p>
          <a:p>
            <a:pPr marL="0" marR="0" lvl="0" indent="0" algn="ctr" rtl="0">
              <a:lnSpc>
                <a:spcPct val="100000"/>
              </a:lnSpc>
              <a:spcBef>
                <a:spcPts val="0"/>
              </a:spcBef>
              <a:spcAft>
                <a:spcPts val="0"/>
              </a:spcAft>
              <a:buClr>
                <a:schemeClr val="accent6"/>
              </a:buClr>
              <a:buSzPts val="750"/>
              <a:buFont typeface="Verdana"/>
              <a:buNone/>
            </a:pPr>
            <a:r>
              <a:rPr lang="en-US" sz="1200" b="0" u="none" strike="noStrike" cap="none" dirty="0">
                <a:solidFill>
                  <a:schemeClr val="accent6">
                    <a:lumMod val="75000"/>
                  </a:schemeClr>
                </a:solidFill>
                <a:latin typeface="+mn-lt"/>
                <a:ea typeface="Calibri"/>
                <a:cs typeface="Calibri"/>
                <a:sym typeface="Calibri"/>
              </a:rPr>
              <a:t>@FindlayIntlAdmissions</a:t>
            </a:r>
            <a:endParaRPr sz="1200" b="0" u="none" strike="noStrike" cap="none" dirty="0">
              <a:solidFill>
                <a:schemeClr val="accent6">
                  <a:lumMod val="75000"/>
                </a:schemeClr>
              </a:solidFill>
              <a:latin typeface="+mn-lt"/>
              <a:ea typeface="Calibri"/>
              <a:cs typeface="Calibri"/>
              <a:sym typeface="Calibri"/>
            </a:endParaRPr>
          </a:p>
          <a:p>
            <a:pPr marL="0" marR="0" lvl="0" indent="0" algn="ctr" rtl="0">
              <a:lnSpc>
                <a:spcPct val="100000"/>
              </a:lnSpc>
              <a:spcBef>
                <a:spcPts val="0"/>
              </a:spcBef>
              <a:spcAft>
                <a:spcPts val="0"/>
              </a:spcAft>
              <a:buClr>
                <a:schemeClr val="accent6"/>
              </a:buClr>
              <a:buSzPts val="850"/>
              <a:buFont typeface="Verdana"/>
              <a:buNone/>
            </a:pPr>
            <a:endParaRPr sz="1200" b="0" u="none" strike="noStrike" cap="none" dirty="0">
              <a:solidFill>
                <a:schemeClr val="accent6">
                  <a:lumMod val="75000"/>
                </a:schemeClr>
              </a:solidFill>
              <a:latin typeface="+mn-lt"/>
              <a:ea typeface="Calibri"/>
              <a:cs typeface="Calibri"/>
              <a:sym typeface="Calibri"/>
            </a:endParaRPr>
          </a:p>
          <a:p>
            <a:pPr marL="0" marR="0" lvl="0" indent="0" algn="ctr" rtl="0">
              <a:lnSpc>
                <a:spcPct val="100000"/>
              </a:lnSpc>
              <a:spcBef>
                <a:spcPts val="0"/>
              </a:spcBef>
              <a:spcAft>
                <a:spcPts val="0"/>
              </a:spcAft>
              <a:buClr>
                <a:schemeClr val="accent6"/>
              </a:buClr>
              <a:buSzPts val="1000"/>
              <a:buFont typeface="Verdana"/>
              <a:buNone/>
            </a:pPr>
            <a:r>
              <a:rPr lang="en-US" sz="1200" b="1" u="none" strike="noStrike" cap="none" dirty="0">
                <a:solidFill>
                  <a:schemeClr val="accent6">
                    <a:lumMod val="75000"/>
                  </a:schemeClr>
                </a:solidFill>
                <a:latin typeface="+mn-lt"/>
                <a:ea typeface="Calibri"/>
                <a:cs typeface="Calibri"/>
                <a:sym typeface="Calibri"/>
              </a:rPr>
              <a:t>Questions? </a:t>
            </a:r>
            <a:endParaRPr sz="1200" b="0" u="none" strike="noStrike" cap="none" dirty="0">
              <a:solidFill>
                <a:schemeClr val="accent6">
                  <a:lumMod val="75000"/>
                </a:schemeClr>
              </a:solidFill>
              <a:latin typeface="+mn-lt"/>
              <a:ea typeface="Arial"/>
              <a:cs typeface="Arial"/>
              <a:sym typeface="Arial"/>
            </a:endParaRPr>
          </a:p>
          <a:p>
            <a:pPr marL="0" marR="0" lvl="0" indent="0" algn="ctr" rtl="0">
              <a:lnSpc>
                <a:spcPct val="100000"/>
              </a:lnSpc>
              <a:spcBef>
                <a:spcPts val="0"/>
              </a:spcBef>
              <a:spcAft>
                <a:spcPts val="0"/>
              </a:spcAft>
              <a:buClr>
                <a:schemeClr val="accent6"/>
              </a:buClr>
              <a:buSzPts val="750"/>
              <a:buFont typeface="Verdana"/>
              <a:buNone/>
            </a:pPr>
            <a:r>
              <a:rPr lang="en-US" sz="1200" b="0" u="sng" strike="noStrike" cap="none" dirty="0">
                <a:solidFill>
                  <a:schemeClr val="accent6">
                    <a:lumMod val="75000"/>
                  </a:schemeClr>
                </a:solidFill>
                <a:latin typeface="+mn-lt"/>
                <a:ea typeface="Calibri"/>
                <a:cs typeface="Calibri"/>
                <a:sym typeface="Calibri"/>
                <a:hlinkClick r:id="rId3">
                  <a:extLst>
                    <a:ext uri="{A12FA001-AC4F-418D-AE19-62706E023703}">
                      <ahyp:hlinkClr xmlns:ahyp="http://schemas.microsoft.com/office/drawing/2018/hyperlinkcolor" val="tx"/>
                    </a:ext>
                  </a:extLst>
                </a:hlinkClick>
              </a:rPr>
              <a:t>international@findlay.ed</a:t>
            </a:r>
            <a:r>
              <a:rPr lang="en-US" sz="1200" b="0" u="none" strike="noStrike" cap="none" dirty="0">
                <a:solidFill>
                  <a:schemeClr val="accent6">
                    <a:lumMod val="75000"/>
                  </a:schemeClr>
                </a:solidFill>
                <a:latin typeface="+mn-lt"/>
                <a:ea typeface="Calibri"/>
                <a:cs typeface="Calibri"/>
                <a:sym typeface="Calibri"/>
              </a:rPr>
              <a:t>u</a:t>
            </a:r>
            <a:r>
              <a:rPr lang="en-US" sz="1600" b="0" i="0" u="none" strike="noStrike" cap="none" dirty="0">
                <a:solidFill>
                  <a:schemeClr val="accent6">
                    <a:lumMod val="75000"/>
                  </a:schemeClr>
                </a:solidFill>
                <a:latin typeface="+mn-lt"/>
                <a:ea typeface="Calibri"/>
                <a:cs typeface="Calibri"/>
                <a:sym typeface="Calibri"/>
              </a:rPr>
              <a:t>	</a:t>
            </a:r>
            <a:endParaRPr sz="100" b="0" i="0" u="none" strike="noStrike" cap="none" dirty="0">
              <a:solidFill>
                <a:schemeClr val="accent6">
                  <a:lumMod val="75000"/>
                </a:schemeClr>
              </a:solidFill>
              <a:latin typeface="+mn-lt"/>
              <a:ea typeface="Calibri"/>
              <a:cs typeface="Calibri"/>
              <a:sym typeface="Calibri"/>
            </a:endParaRPr>
          </a:p>
        </p:txBody>
      </p:sp>
      <p:sp>
        <p:nvSpPr>
          <p:cNvPr id="322" name="Google Shape;322;p36"/>
          <p:cNvSpPr txBox="1"/>
          <p:nvPr/>
        </p:nvSpPr>
        <p:spPr>
          <a:xfrm>
            <a:off x="7362068" y="2212828"/>
            <a:ext cx="1692974" cy="1107965"/>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200" b="1" i="0" u="none" strike="noStrike" cap="none" dirty="0">
                <a:solidFill>
                  <a:schemeClr val="accent6">
                    <a:lumMod val="75000"/>
                  </a:schemeClr>
                </a:solidFill>
                <a:latin typeface="+mn-lt"/>
                <a:ea typeface="Calibri"/>
                <a:cs typeface="Calibri"/>
                <a:sym typeface="Calibri"/>
              </a:rPr>
              <a:t>Belinda Gewu</a:t>
            </a:r>
            <a:endParaRPr sz="1200" b="1" i="0" u="none" strike="noStrike" cap="none" dirty="0">
              <a:solidFill>
                <a:schemeClr val="accent6">
                  <a:lumMod val="75000"/>
                </a:schemeClr>
              </a:solidFill>
              <a:latin typeface="+mn-lt"/>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200" b="1" i="0" u="none" strike="noStrike" cap="none" dirty="0">
              <a:solidFill>
                <a:schemeClr val="accent6">
                  <a:lumMod val="75000"/>
                </a:schemeClr>
              </a:solidFill>
              <a:latin typeface="+mn-lt"/>
              <a:ea typeface="Calibri"/>
              <a:cs typeface="Calibri"/>
              <a:sym typeface="Calibri"/>
            </a:endParaRPr>
          </a:p>
          <a:p>
            <a:pPr marL="0" marR="0" lvl="0" indent="0" algn="l" rtl="0">
              <a:lnSpc>
                <a:spcPct val="100000"/>
              </a:lnSpc>
              <a:spcBef>
                <a:spcPts val="0"/>
              </a:spcBef>
              <a:spcAft>
                <a:spcPts val="0"/>
              </a:spcAft>
              <a:buClr>
                <a:srgbClr val="000000"/>
              </a:buClr>
              <a:buSzPts val="1100"/>
              <a:buFont typeface="Arial"/>
              <a:buNone/>
            </a:pPr>
            <a:r>
              <a:rPr lang="en-US" sz="1200" i="0" u="none" strike="noStrike" cap="none" dirty="0">
                <a:solidFill>
                  <a:schemeClr val="accent6">
                    <a:lumMod val="75000"/>
                  </a:schemeClr>
                </a:solidFill>
                <a:latin typeface="+mn-lt"/>
                <a:ea typeface="Calibri"/>
                <a:cs typeface="Calibri"/>
                <a:sym typeface="Calibri"/>
              </a:rPr>
              <a:t>International and Graduate Enrollment Specialist</a:t>
            </a:r>
            <a:endParaRPr sz="1400" b="0" i="0" u="none" strike="noStrike" cap="none" dirty="0">
              <a:solidFill>
                <a:schemeClr val="accent6">
                  <a:lumMod val="75000"/>
                </a:schemeClr>
              </a:solidFill>
              <a:latin typeface="Calibri"/>
              <a:ea typeface="Calibri"/>
              <a:cs typeface="Calibri"/>
              <a:sym typeface="Calibri"/>
            </a:endParaRPr>
          </a:p>
        </p:txBody>
      </p:sp>
      <p:sp>
        <p:nvSpPr>
          <p:cNvPr id="323" name="Google Shape;323;p36"/>
          <p:cNvSpPr txBox="1"/>
          <p:nvPr/>
        </p:nvSpPr>
        <p:spPr>
          <a:xfrm>
            <a:off x="4335675" y="418939"/>
            <a:ext cx="1840698" cy="1107965"/>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200" b="1" i="0" u="none" strike="noStrike" cap="none" dirty="0">
                <a:solidFill>
                  <a:schemeClr val="accent6">
                    <a:lumMod val="75000"/>
                  </a:schemeClr>
                </a:solidFill>
                <a:latin typeface="+mn-lt"/>
                <a:ea typeface="Calibri"/>
                <a:cs typeface="Calibri"/>
                <a:sym typeface="Calibri"/>
              </a:rPr>
              <a:t>Debbie VanAtta</a:t>
            </a:r>
            <a:endParaRPr sz="1200" b="1" i="0" u="none" strike="noStrike" cap="none" dirty="0">
              <a:solidFill>
                <a:schemeClr val="accent6">
                  <a:lumMod val="75000"/>
                </a:schemeClr>
              </a:solidFill>
              <a:latin typeface="+mn-lt"/>
              <a:ea typeface="Calibri"/>
              <a:cs typeface="Calibri"/>
              <a:sym typeface="Calibri"/>
            </a:endParaRPr>
          </a:p>
          <a:p>
            <a:pPr marL="0" marR="0" lvl="0" indent="0" algn="l" rtl="0">
              <a:lnSpc>
                <a:spcPct val="100000"/>
              </a:lnSpc>
              <a:spcBef>
                <a:spcPts val="0"/>
              </a:spcBef>
              <a:spcAft>
                <a:spcPts val="0"/>
              </a:spcAft>
              <a:buClr>
                <a:srgbClr val="000000"/>
              </a:buClr>
              <a:buSzPts val="1100"/>
              <a:buFont typeface="Arial"/>
              <a:buNone/>
            </a:pPr>
            <a:endParaRPr sz="1200" b="1" i="0" u="none" strike="noStrike" cap="none" dirty="0">
              <a:solidFill>
                <a:schemeClr val="accent6">
                  <a:lumMod val="75000"/>
                </a:schemeClr>
              </a:solidFill>
              <a:latin typeface="+mn-lt"/>
              <a:ea typeface="Calibri"/>
              <a:cs typeface="Calibri"/>
              <a:sym typeface="Calibri"/>
            </a:endParaRPr>
          </a:p>
          <a:p>
            <a:pPr marL="0" marR="0" lvl="0" indent="0" algn="l" rtl="0">
              <a:lnSpc>
                <a:spcPct val="100000"/>
              </a:lnSpc>
              <a:spcBef>
                <a:spcPts val="0"/>
              </a:spcBef>
              <a:spcAft>
                <a:spcPts val="0"/>
              </a:spcAft>
              <a:buClr>
                <a:srgbClr val="000000"/>
              </a:buClr>
              <a:buSzPts val="1100"/>
              <a:buFont typeface="Arial"/>
              <a:buNone/>
            </a:pPr>
            <a:r>
              <a:rPr lang="en-US" sz="1200" i="0" u="none" strike="noStrike" cap="none" dirty="0">
                <a:solidFill>
                  <a:schemeClr val="accent6">
                    <a:lumMod val="75000"/>
                  </a:schemeClr>
                </a:solidFill>
                <a:latin typeface="+mn-lt"/>
                <a:ea typeface="Calibri"/>
                <a:cs typeface="Calibri"/>
                <a:sym typeface="Calibri"/>
              </a:rPr>
              <a:t>Assistant Director of International Admissions &amp; Immigration Services</a:t>
            </a:r>
            <a:endParaRPr sz="1200" i="0" u="none" strike="noStrike" cap="none" dirty="0">
              <a:solidFill>
                <a:schemeClr val="accent6">
                  <a:lumMod val="75000"/>
                </a:schemeClr>
              </a:solidFill>
              <a:latin typeface="+mn-lt"/>
              <a:ea typeface="Calibri"/>
              <a:cs typeface="Calibri"/>
              <a:sym typeface="Calibri"/>
            </a:endParaRPr>
          </a:p>
        </p:txBody>
      </p:sp>
      <p:pic>
        <p:nvPicPr>
          <p:cNvPr id="324" name="Google Shape;324;p36"/>
          <p:cNvPicPr preferRelativeResize="0"/>
          <p:nvPr/>
        </p:nvPicPr>
        <p:blipFill rotWithShape="1">
          <a:blip r:embed="rId4">
            <a:alphaModFix/>
          </a:blip>
          <a:srcRect/>
          <a:stretch/>
        </p:blipFill>
        <p:spPr>
          <a:xfrm>
            <a:off x="360695" y="420945"/>
            <a:ext cx="1015064" cy="1354696"/>
          </a:xfrm>
          <a:prstGeom prst="rect">
            <a:avLst/>
          </a:prstGeom>
          <a:noFill/>
          <a:ln>
            <a:noFill/>
          </a:ln>
        </p:spPr>
      </p:pic>
      <p:sp>
        <p:nvSpPr>
          <p:cNvPr id="325" name="Google Shape;325;p36"/>
          <p:cNvSpPr txBox="1"/>
          <p:nvPr/>
        </p:nvSpPr>
        <p:spPr>
          <a:xfrm>
            <a:off x="1375758" y="418939"/>
            <a:ext cx="1610700" cy="1107965"/>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200" b="1" i="0" u="none" strike="noStrike" cap="none" dirty="0">
                <a:solidFill>
                  <a:schemeClr val="accent6">
                    <a:lumMod val="75000"/>
                  </a:schemeClr>
                </a:solidFill>
                <a:latin typeface="Calibri"/>
                <a:ea typeface="Calibri"/>
                <a:cs typeface="Calibri"/>
                <a:sym typeface="Calibri"/>
              </a:rPr>
              <a:t>Nikki Hintze</a:t>
            </a:r>
            <a:endParaRPr sz="1200" b="1" i="0" u="none" strike="noStrike" cap="none" dirty="0">
              <a:solidFill>
                <a:schemeClr val="accent6">
                  <a:lumMod val="75000"/>
                </a:schemeClr>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100"/>
              <a:buFont typeface="Arial"/>
              <a:buNone/>
            </a:pPr>
            <a:endParaRPr sz="1200" b="1" i="0" u="none" strike="noStrike" cap="none" dirty="0">
              <a:solidFill>
                <a:schemeClr val="accent6">
                  <a:lumMod val="75000"/>
                </a:schemeClr>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100"/>
              <a:buFont typeface="Arial"/>
              <a:buNone/>
            </a:pPr>
            <a:r>
              <a:rPr lang="en-US" sz="1200" i="0" u="none" strike="noStrike" cap="none" dirty="0">
                <a:solidFill>
                  <a:schemeClr val="accent6">
                    <a:lumMod val="75000"/>
                  </a:schemeClr>
                </a:solidFill>
                <a:latin typeface="Calibri"/>
                <a:ea typeface="Calibri"/>
                <a:cs typeface="Calibri"/>
                <a:sym typeface="Calibri"/>
              </a:rPr>
              <a:t>Vice President of Enrollment &amp;Marketing</a:t>
            </a:r>
            <a:endParaRPr sz="1200" i="0" u="none" strike="noStrike" cap="none" dirty="0">
              <a:solidFill>
                <a:schemeClr val="accent6">
                  <a:lumMod val="75000"/>
                </a:schemeClr>
              </a:solidFill>
              <a:latin typeface="Calibri"/>
              <a:ea typeface="Calibri"/>
              <a:cs typeface="Calibri"/>
              <a:sym typeface="Calibri"/>
            </a:endParaRPr>
          </a:p>
        </p:txBody>
      </p:sp>
      <p:sp>
        <p:nvSpPr>
          <p:cNvPr id="326" name="Google Shape;326;p36"/>
          <p:cNvSpPr txBox="1"/>
          <p:nvPr/>
        </p:nvSpPr>
        <p:spPr>
          <a:xfrm>
            <a:off x="1375759" y="2213854"/>
            <a:ext cx="1740600" cy="1107965"/>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200" b="1" i="0" u="none" strike="noStrike" cap="none" dirty="0">
                <a:solidFill>
                  <a:schemeClr val="accent6">
                    <a:lumMod val="75000"/>
                  </a:schemeClr>
                </a:solidFill>
                <a:latin typeface="+mn-lt"/>
                <a:ea typeface="Calibri"/>
                <a:cs typeface="Calibri"/>
                <a:sym typeface="Calibri"/>
              </a:rPr>
              <a:t>Kathy Patton</a:t>
            </a:r>
          </a:p>
          <a:p>
            <a:pPr marL="0" marR="0" lvl="0" indent="0" algn="l" rtl="0">
              <a:lnSpc>
                <a:spcPct val="100000"/>
              </a:lnSpc>
              <a:spcBef>
                <a:spcPts val="0"/>
              </a:spcBef>
              <a:spcAft>
                <a:spcPts val="0"/>
              </a:spcAft>
              <a:buClr>
                <a:srgbClr val="000000"/>
              </a:buClr>
              <a:buSzPts val="1100"/>
              <a:buFont typeface="Arial"/>
              <a:buNone/>
            </a:pPr>
            <a:endParaRPr sz="1200" b="1" dirty="0">
              <a:solidFill>
                <a:schemeClr val="accent6">
                  <a:lumMod val="75000"/>
                </a:schemeClr>
              </a:solidFill>
              <a:latin typeface="+mn-lt"/>
            </a:endParaRPr>
          </a:p>
          <a:p>
            <a:pPr marL="0" marR="0" lvl="0" indent="0" algn="l" rtl="0">
              <a:lnSpc>
                <a:spcPct val="100000"/>
              </a:lnSpc>
              <a:spcBef>
                <a:spcPts val="0"/>
              </a:spcBef>
              <a:spcAft>
                <a:spcPts val="0"/>
              </a:spcAft>
              <a:buClr>
                <a:srgbClr val="000000"/>
              </a:buClr>
              <a:buSzPts val="1100"/>
              <a:buFont typeface="Arial"/>
              <a:buNone/>
            </a:pPr>
            <a:r>
              <a:rPr lang="en-US" sz="1200" i="0" u="none" strike="noStrike" cap="none" dirty="0">
                <a:solidFill>
                  <a:schemeClr val="accent6">
                    <a:lumMod val="75000"/>
                  </a:schemeClr>
                </a:solidFill>
                <a:latin typeface="+mn-lt"/>
                <a:ea typeface="Calibri"/>
                <a:cs typeface="Calibri"/>
                <a:sym typeface="Calibri"/>
              </a:rPr>
              <a:t>Director of Graduate and International Admissions</a:t>
            </a:r>
            <a:endParaRPr sz="1200" i="0" u="none" strike="noStrike" cap="none" dirty="0">
              <a:solidFill>
                <a:schemeClr val="accent6">
                  <a:lumMod val="75000"/>
                </a:schemeClr>
              </a:solidFill>
              <a:latin typeface="+mn-lt"/>
              <a:ea typeface="Calibri"/>
              <a:cs typeface="Calibri"/>
              <a:sym typeface="Calibri"/>
            </a:endParaRPr>
          </a:p>
        </p:txBody>
      </p:sp>
      <p:sp>
        <p:nvSpPr>
          <p:cNvPr id="327" name="Google Shape;327;p36"/>
          <p:cNvSpPr txBox="1"/>
          <p:nvPr/>
        </p:nvSpPr>
        <p:spPr>
          <a:xfrm>
            <a:off x="4335675" y="3409050"/>
            <a:ext cx="1740600" cy="353913"/>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chemeClr val="lt1"/>
              </a:solidFill>
              <a:latin typeface="Calibri"/>
              <a:ea typeface="Calibri"/>
              <a:cs typeface="Calibri"/>
              <a:sym typeface="Calibri"/>
            </a:endParaRPr>
          </a:p>
        </p:txBody>
      </p:sp>
      <p:sp>
        <p:nvSpPr>
          <p:cNvPr id="328" name="Google Shape;328;p36"/>
          <p:cNvSpPr txBox="1"/>
          <p:nvPr/>
        </p:nvSpPr>
        <p:spPr>
          <a:xfrm>
            <a:off x="3839332" y="2071831"/>
            <a:ext cx="1531200" cy="52319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chemeClr val="lt1"/>
              </a:solidFill>
              <a:latin typeface="Calibri"/>
              <a:ea typeface="Calibri"/>
              <a:cs typeface="Calibri"/>
              <a:sym typeface="Calibri"/>
            </a:endParaRPr>
          </a:p>
        </p:txBody>
      </p:sp>
      <p:sp>
        <p:nvSpPr>
          <p:cNvPr id="329" name="Google Shape;329;p36"/>
          <p:cNvSpPr txBox="1"/>
          <p:nvPr/>
        </p:nvSpPr>
        <p:spPr>
          <a:xfrm>
            <a:off x="4329857" y="2212828"/>
            <a:ext cx="1710116" cy="1477297"/>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200" b="1" i="0" u="none" strike="noStrike" cap="none" dirty="0">
                <a:solidFill>
                  <a:schemeClr val="accent6">
                    <a:lumMod val="75000"/>
                  </a:schemeClr>
                </a:solidFill>
                <a:latin typeface="+mn-lt"/>
                <a:ea typeface="Calibri"/>
                <a:cs typeface="Calibri"/>
                <a:sym typeface="Calibri"/>
              </a:rPr>
              <a:t>Megan Fowler</a:t>
            </a:r>
            <a:endParaRPr sz="1200" b="1" i="0" u="none" strike="noStrike" cap="none" dirty="0">
              <a:solidFill>
                <a:schemeClr val="accent6">
                  <a:lumMod val="75000"/>
                </a:schemeClr>
              </a:solidFill>
              <a:latin typeface="+mn-lt"/>
              <a:ea typeface="Calibri"/>
              <a:cs typeface="Calibri"/>
              <a:sym typeface="Calibri"/>
            </a:endParaRPr>
          </a:p>
          <a:p>
            <a:pPr marL="0" marR="0" lvl="0" indent="0" algn="l" rtl="0">
              <a:lnSpc>
                <a:spcPct val="100000"/>
              </a:lnSpc>
              <a:spcBef>
                <a:spcPts val="0"/>
              </a:spcBef>
              <a:spcAft>
                <a:spcPts val="0"/>
              </a:spcAft>
              <a:buClr>
                <a:srgbClr val="000000"/>
              </a:buClr>
              <a:buSzPts val="1100"/>
              <a:buFont typeface="Arial"/>
              <a:buNone/>
            </a:pPr>
            <a:endParaRPr sz="1200" b="1" i="0" u="none" strike="noStrike" cap="none" dirty="0">
              <a:solidFill>
                <a:schemeClr val="accent6">
                  <a:lumMod val="75000"/>
                </a:schemeClr>
              </a:solidFill>
              <a:latin typeface="+mn-lt"/>
              <a:ea typeface="Calibri"/>
              <a:cs typeface="Calibri"/>
              <a:sym typeface="Calibri"/>
            </a:endParaRPr>
          </a:p>
          <a:p>
            <a:pPr marL="0" marR="0" lvl="0" indent="0" algn="l" rtl="0">
              <a:lnSpc>
                <a:spcPct val="100000"/>
              </a:lnSpc>
              <a:spcBef>
                <a:spcPts val="0"/>
              </a:spcBef>
              <a:spcAft>
                <a:spcPts val="0"/>
              </a:spcAft>
              <a:buClr>
                <a:srgbClr val="000000"/>
              </a:buClr>
              <a:buSzPts val="1100"/>
              <a:buFont typeface="Arial"/>
              <a:buNone/>
            </a:pPr>
            <a:r>
              <a:rPr lang="en-US" sz="1200" dirty="0">
                <a:solidFill>
                  <a:schemeClr val="accent6">
                    <a:lumMod val="75000"/>
                  </a:schemeClr>
                </a:solidFill>
                <a:latin typeface="+mn-lt"/>
                <a:ea typeface="Calibri"/>
                <a:cs typeface="Calibri"/>
                <a:sym typeface="Calibri"/>
              </a:rPr>
              <a:t>Director of Admissions Operation and International Admissions Recruiter Relations Coordinator</a:t>
            </a:r>
            <a:endParaRPr sz="1200" i="0" u="none" strike="noStrike" cap="none" dirty="0">
              <a:solidFill>
                <a:schemeClr val="accent6">
                  <a:lumMod val="75000"/>
                </a:schemeClr>
              </a:solidFill>
              <a:latin typeface="+mn-lt"/>
              <a:ea typeface="Calibri"/>
              <a:cs typeface="Calibri"/>
              <a:sym typeface="Calibri"/>
            </a:endParaRPr>
          </a:p>
        </p:txBody>
      </p:sp>
      <p:sp>
        <p:nvSpPr>
          <p:cNvPr id="330" name="Google Shape;330;p36"/>
          <p:cNvSpPr txBox="1"/>
          <p:nvPr/>
        </p:nvSpPr>
        <p:spPr>
          <a:xfrm>
            <a:off x="7362068" y="442134"/>
            <a:ext cx="1692974" cy="1107965"/>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200" b="1" i="0" u="none" strike="noStrike" cap="none" dirty="0">
                <a:solidFill>
                  <a:schemeClr val="accent6">
                    <a:lumMod val="75000"/>
                  </a:schemeClr>
                </a:solidFill>
                <a:latin typeface="+mn-lt"/>
                <a:ea typeface="Calibri"/>
                <a:cs typeface="Calibri"/>
                <a:sym typeface="Calibri"/>
              </a:rPr>
              <a:t>Minal Bista</a:t>
            </a:r>
            <a:endParaRPr sz="1200" b="1" dirty="0">
              <a:solidFill>
                <a:schemeClr val="accent6">
                  <a:lumMod val="75000"/>
                </a:schemeClr>
              </a:solidFill>
              <a:latin typeface="+mn-lt"/>
            </a:endParaRPr>
          </a:p>
          <a:p>
            <a:pPr marL="0" marR="0" lvl="0" indent="0" algn="l" rtl="0">
              <a:lnSpc>
                <a:spcPct val="100000"/>
              </a:lnSpc>
              <a:spcBef>
                <a:spcPts val="0"/>
              </a:spcBef>
              <a:spcAft>
                <a:spcPts val="0"/>
              </a:spcAft>
              <a:buClr>
                <a:srgbClr val="000000"/>
              </a:buClr>
              <a:buSzPts val="1100"/>
              <a:buFont typeface="Arial"/>
              <a:buNone/>
            </a:pPr>
            <a:endParaRPr sz="1200" b="1" i="0" u="none" strike="noStrike" cap="none" dirty="0">
              <a:solidFill>
                <a:schemeClr val="accent6">
                  <a:lumMod val="75000"/>
                </a:schemeClr>
              </a:solidFill>
              <a:latin typeface="+mn-lt"/>
              <a:ea typeface="Calibri"/>
              <a:cs typeface="Calibri"/>
              <a:sym typeface="Calibri"/>
            </a:endParaRPr>
          </a:p>
          <a:p>
            <a:pPr marL="0" marR="0" lvl="0" indent="0" algn="l" rtl="0">
              <a:lnSpc>
                <a:spcPct val="100000"/>
              </a:lnSpc>
              <a:spcBef>
                <a:spcPts val="0"/>
              </a:spcBef>
              <a:spcAft>
                <a:spcPts val="0"/>
              </a:spcAft>
              <a:buClr>
                <a:srgbClr val="000000"/>
              </a:buClr>
              <a:buSzPts val="1100"/>
              <a:buFont typeface="Arial"/>
              <a:buNone/>
            </a:pPr>
            <a:r>
              <a:rPr lang="en-US" sz="1200" i="0" u="none" strike="noStrike" cap="none" dirty="0">
                <a:solidFill>
                  <a:schemeClr val="accent6">
                    <a:lumMod val="75000"/>
                  </a:schemeClr>
                </a:solidFill>
                <a:latin typeface="+mn-lt"/>
                <a:ea typeface="Calibri"/>
                <a:cs typeface="Calibri"/>
                <a:sym typeface="Calibri"/>
              </a:rPr>
              <a:t>International and Graduate Enrollment Specialist </a:t>
            </a:r>
            <a:endParaRPr sz="1200" i="0" u="none" strike="noStrike" cap="none" dirty="0">
              <a:solidFill>
                <a:schemeClr val="accent6">
                  <a:lumMod val="75000"/>
                </a:schemeClr>
              </a:solidFill>
              <a:latin typeface="+mn-lt"/>
              <a:ea typeface="Calibri"/>
              <a:cs typeface="Calibri"/>
              <a:sym typeface="Calibri"/>
            </a:endParaRPr>
          </a:p>
        </p:txBody>
      </p:sp>
      <p:pic>
        <p:nvPicPr>
          <p:cNvPr id="331" name="Google Shape;331;p36"/>
          <p:cNvPicPr preferRelativeResize="0"/>
          <p:nvPr/>
        </p:nvPicPr>
        <p:blipFill rotWithShape="1">
          <a:blip r:embed="rId5">
            <a:alphaModFix/>
          </a:blip>
          <a:srcRect/>
          <a:stretch/>
        </p:blipFill>
        <p:spPr>
          <a:xfrm>
            <a:off x="6302907" y="431062"/>
            <a:ext cx="1051996" cy="1344579"/>
          </a:xfrm>
          <a:prstGeom prst="rect">
            <a:avLst/>
          </a:prstGeom>
          <a:noFill/>
          <a:ln>
            <a:noFill/>
          </a:ln>
        </p:spPr>
      </p:pic>
      <p:pic>
        <p:nvPicPr>
          <p:cNvPr id="333" name="Google Shape;333;p36"/>
          <p:cNvPicPr preferRelativeResize="0"/>
          <p:nvPr/>
        </p:nvPicPr>
        <p:blipFill rotWithShape="1">
          <a:blip r:embed="rId6">
            <a:alphaModFix/>
          </a:blip>
          <a:srcRect/>
          <a:stretch/>
        </p:blipFill>
        <p:spPr>
          <a:xfrm>
            <a:off x="3331004" y="420945"/>
            <a:ext cx="1016657" cy="1354696"/>
          </a:xfrm>
          <a:prstGeom prst="rect">
            <a:avLst/>
          </a:prstGeom>
          <a:noFill/>
          <a:ln>
            <a:noFill/>
          </a:ln>
        </p:spPr>
      </p:pic>
      <p:pic>
        <p:nvPicPr>
          <p:cNvPr id="334" name="Google Shape;334;p36"/>
          <p:cNvPicPr preferRelativeResize="0"/>
          <p:nvPr/>
        </p:nvPicPr>
        <p:blipFill rotWithShape="1">
          <a:blip r:embed="rId7">
            <a:alphaModFix/>
          </a:blip>
          <a:srcRect/>
          <a:stretch/>
        </p:blipFill>
        <p:spPr>
          <a:xfrm>
            <a:off x="6302907" y="2212828"/>
            <a:ext cx="1051996" cy="1351325"/>
          </a:xfrm>
          <a:prstGeom prst="rect">
            <a:avLst/>
          </a:prstGeom>
          <a:noFill/>
          <a:ln>
            <a:noFill/>
          </a:ln>
        </p:spPr>
      </p:pic>
      <p:pic>
        <p:nvPicPr>
          <p:cNvPr id="335" name="Google Shape;335;p36"/>
          <p:cNvPicPr preferRelativeResize="0"/>
          <p:nvPr/>
        </p:nvPicPr>
        <p:blipFill rotWithShape="1">
          <a:blip r:embed="rId8">
            <a:alphaModFix/>
          </a:blip>
          <a:srcRect/>
          <a:stretch/>
        </p:blipFill>
        <p:spPr>
          <a:xfrm>
            <a:off x="3288425" y="2204919"/>
            <a:ext cx="1047250" cy="1351326"/>
          </a:xfrm>
          <a:prstGeom prst="rect">
            <a:avLst/>
          </a:prstGeom>
          <a:noFill/>
          <a:ln>
            <a:noFill/>
          </a:ln>
        </p:spPr>
      </p:pic>
      <p:pic>
        <p:nvPicPr>
          <p:cNvPr id="336" name="Google Shape;336;p36"/>
          <p:cNvPicPr preferRelativeResize="0"/>
          <p:nvPr/>
        </p:nvPicPr>
        <p:blipFill rotWithShape="1">
          <a:blip r:embed="rId9">
            <a:alphaModFix/>
          </a:blip>
          <a:srcRect/>
          <a:stretch/>
        </p:blipFill>
        <p:spPr>
          <a:xfrm>
            <a:off x="360695" y="2204919"/>
            <a:ext cx="1016800" cy="1354886"/>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3136</TotalTime>
  <Words>2469</Words>
  <Application>Microsoft Office PowerPoint</Application>
  <PresentationFormat>On-screen Show (16:9)</PresentationFormat>
  <Paragraphs>270</Paragraphs>
  <Slides>29</Slides>
  <Notes>20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29</vt:i4>
      </vt:variant>
    </vt:vector>
  </HeadingPairs>
  <TitlesOfParts>
    <vt:vector size="34" baseType="lpstr">
      <vt:lpstr>Arial</vt:lpstr>
      <vt:lpstr>Avenir</vt:lpstr>
      <vt:lpstr>Calibri</vt:lpstr>
      <vt:lpstr>Verdana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Master of Arts in TESOL &amp; Applied Linguistics</vt:lpstr>
      <vt:lpstr>PowerPoint Presentation</vt:lpstr>
      <vt:lpstr>Designed to help international students improve English proficiency and succeed academically Builds confidence through language learning, cultural engagement, and classroom integration Completing IELP fulfills English proficiency requirements for degree admission Level 3 qualifies for undergraduate programs Level 4 qualifies for graduate programs Students benefit from experienced instructors, modern facilities, and CEA accreditation Access to ELL support services, campus activities, and opportunities for cultural immersion Cost of the program: Approximately $6,406 per semester</vt:lpstr>
      <vt:lpstr>CAMPUS LIFE</vt:lpstr>
      <vt:lpstr>PowerPoint Presentation</vt:lpstr>
      <vt:lpstr>PowerPoint Presentation</vt:lpstr>
      <vt:lpstr>Housing Options </vt:lpstr>
      <vt:lpstr>Dining Services </vt:lpstr>
      <vt:lpstr>PowerPoint Presentation</vt:lpstr>
      <vt:lpstr>Application Process</vt:lpstr>
      <vt:lpstr>PowerPoint Presentation</vt:lpstr>
      <vt:lpstr>I-20 Issuance</vt:lpstr>
      <vt:lpstr>Deposit and Refund Policy</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Jennifer Leanne Butler</dc:creator>
  <cp:lastModifiedBy>Megan Fowler</cp:lastModifiedBy>
  <cp:revision>40</cp:revision>
  <dcterms:modified xsi:type="dcterms:W3CDTF">2026-10-05T12:52:14Z</dcterms:modified>
</cp:coreProperties>
</file>