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61" r:id="rId5"/>
    <p:sldId id="263" r:id="rId6"/>
    <p:sldId id="262" r:id="rId7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638AF-201F-4692-9EAE-39FD39551ED4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0E4B0-C568-4C92-8217-6BD9C6D14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73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STUDENT-ATHLETE ADVISING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2017-18 University of Findlay Athletics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99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12371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GOOD ACADEMIC STANDING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98171"/>
            <a:ext cx="9601200" cy="45850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Full-Time Status</a:t>
            </a:r>
          </a:p>
          <a:p>
            <a:pPr lvl="1"/>
            <a:r>
              <a:rPr lang="en-US" sz="2400" i="0" dirty="0" smtClean="0"/>
              <a:t>Undergraduate:  12 Hours; last semester exception</a:t>
            </a:r>
          </a:p>
          <a:p>
            <a:pPr lvl="1"/>
            <a:r>
              <a:rPr lang="en-US" sz="2400" i="0" dirty="0" smtClean="0"/>
              <a:t>Graduate:  9 Hours; MBA stipulations</a:t>
            </a:r>
          </a:p>
          <a:p>
            <a:pPr marL="530352" lvl="1" indent="0">
              <a:buNone/>
            </a:pPr>
            <a:endParaRPr lang="en-US" sz="2400" i="0" dirty="0" smtClean="0"/>
          </a:p>
          <a:p>
            <a:r>
              <a:rPr lang="en-US" sz="2400" dirty="0" smtClean="0"/>
              <a:t>UF:  Not being on Academic Probation or Academically Suspended</a:t>
            </a:r>
          </a:p>
          <a:p>
            <a:pPr lvl="1"/>
            <a:r>
              <a:rPr lang="en-US" sz="2400" i="0" dirty="0" smtClean="0"/>
              <a:t>Freshmen:  1.80 GPA or better after 1</a:t>
            </a:r>
            <a:r>
              <a:rPr lang="en-US" sz="2400" i="0" baseline="30000" dirty="0" smtClean="0"/>
              <a:t>st</a:t>
            </a:r>
            <a:r>
              <a:rPr lang="en-US" sz="2400" i="0" dirty="0" smtClean="0"/>
              <a:t> semester</a:t>
            </a:r>
          </a:p>
          <a:p>
            <a:pPr lvl="1"/>
            <a:r>
              <a:rPr lang="en-US" sz="2400" i="0" dirty="0" smtClean="0"/>
              <a:t>NCAA &amp; UF:  2.00 GPA or better thereafter</a:t>
            </a:r>
          </a:p>
          <a:p>
            <a:pPr lvl="1"/>
            <a:r>
              <a:rPr lang="en-US" sz="2400" i="0" dirty="0" smtClean="0"/>
              <a:t>Graduate Students:  3.00 GPA or better</a:t>
            </a:r>
          </a:p>
          <a:p>
            <a:pPr lvl="1"/>
            <a:r>
              <a:rPr lang="en-US" sz="2400" i="0" dirty="0" smtClean="0"/>
              <a:t>Repeat Classes – last grade used</a:t>
            </a:r>
          </a:p>
          <a:p>
            <a:pPr marL="530352" lvl="1" indent="0">
              <a:buNone/>
            </a:pPr>
            <a:endParaRPr lang="en-US" i="0" dirty="0" smtClean="0"/>
          </a:p>
        </p:txBody>
      </p:sp>
    </p:spTree>
    <p:extLst>
      <p:ext uri="{BB962C8B-B14F-4D97-AF65-F5344CB8AC3E}">
        <p14:creationId xmlns:p14="http://schemas.microsoft.com/office/powerpoint/2010/main" val="58001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PROGRESS TOWARDS DEGREE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85109"/>
            <a:ext cx="9601200" cy="4572000"/>
          </a:xfrm>
        </p:spPr>
        <p:txBody>
          <a:bodyPr/>
          <a:lstStyle/>
          <a:p>
            <a:r>
              <a:rPr lang="en-US" sz="2400" dirty="0" smtClean="0"/>
              <a:t>24 Hours – yearly basis</a:t>
            </a:r>
          </a:p>
          <a:p>
            <a:r>
              <a:rPr lang="en-US" sz="2400" dirty="0" smtClean="0"/>
              <a:t>18 Hours earning during Fall &amp; Spring semesters (Academic Year)</a:t>
            </a:r>
          </a:p>
          <a:p>
            <a:r>
              <a:rPr lang="en-US" sz="2400" dirty="0" smtClean="0"/>
              <a:t>9 Hours – Semester to Semester</a:t>
            </a:r>
          </a:p>
          <a:p>
            <a:r>
              <a:rPr lang="en-US" sz="2400" dirty="0" smtClean="0"/>
              <a:t>Countable Hours</a:t>
            </a:r>
          </a:p>
          <a:p>
            <a:pPr lvl="1"/>
            <a:r>
              <a:rPr lang="en-US" sz="2400" i="0" dirty="0" smtClean="0"/>
              <a:t>FR &amp; SOPH:  any passed (D-) hours count</a:t>
            </a:r>
          </a:p>
          <a:p>
            <a:pPr lvl="1"/>
            <a:r>
              <a:rPr lang="en-US" sz="2400" i="0" dirty="0" smtClean="0"/>
              <a:t>JR &amp; SR:  Hours Purposeful towards Degree(s), Major(s) &amp; Minor(s)</a:t>
            </a:r>
          </a:p>
          <a:p>
            <a:pPr lvl="1"/>
            <a:r>
              <a:rPr lang="en-US" sz="2400" i="0" dirty="0" smtClean="0"/>
              <a:t>JR Year:  Declare Major</a:t>
            </a:r>
          </a:p>
          <a:p>
            <a:pPr lvl="1"/>
            <a:r>
              <a:rPr lang="en-US" sz="2400" i="0" dirty="0" smtClean="0"/>
              <a:t>Paperwork:  Course Substitutions; Change of Major</a:t>
            </a:r>
          </a:p>
          <a:p>
            <a:pPr lvl="1"/>
            <a:r>
              <a:rPr lang="en-US" sz="2400" i="0" dirty="0" smtClean="0"/>
              <a:t>Returning Student-Athletes:  Gen Ed (D) &amp; Competency (C)</a:t>
            </a:r>
          </a:p>
          <a:p>
            <a:pPr lvl="1"/>
            <a:r>
              <a:rPr lang="en-US" sz="2400" i="0" dirty="0" smtClean="0"/>
              <a:t>New Student-Athletes:  Core+; need C- or better</a:t>
            </a:r>
            <a:endParaRPr lang="en-US" sz="2400" i="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59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0303"/>
          </a:xfrm>
        </p:spPr>
        <p:txBody>
          <a:bodyPr/>
          <a:lstStyle/>
          <a:p>
            <a:pPr algn="r"/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619794"/>
            <a:ext cx="4443984" cy="666206"/>
          </a:xfrm>
        </p:spPr>
        <p:txBody>
          <a:bodyPr/>
          <a:lstStyle/>
          <a:p>
            <a:r>
              <a:rPr lang="en-US" dirty="0" smtClean="0"/>
              <a:t>Economics Major -  </a:t>
            </a:r>
            <a:r>
              <a:rPr lang="en-US" dirty="0" err="1" smtClean="0"/>
              <a:t>Soph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429691"/>
            <a:ext cx="4443984" cy="3345965"/>
          </a:xfrm>
        </p:spPr>
        <p:txBody>
          <a:bodyPr/>
          <a:lstStyle/>
          <a:p>
            <a:r>
              <a:rPr lang="en-US" sz="2400" dirty="0" smtClean="0"/>
              <a:t>C-/D in ECON201</a:t>
            </a:r>
          </a:p>
          <a:p>
            <a:r>
              <a:rPr lang="en-US" sz="2400" dirty="0" smtClean="0"/>
              <a:t>OK for Gen Ed</a:t>
            </a:r>
          </a:p>
          <a:p>
            <a:r>
              <a:rPr lang="en-US" sz="2400" dirty="0" smtClean="0"/>
              <a:t>Count for Eligibility</a:t>
            </a:r>
          </a:p>
          <a:p>
            <a:r>
              <a:rPr lang="en-US" sz="2400" dirty="0" smtClean="0"/>
              <a:t>C needed for Major</a:t>
            </a:r>
          </a:p>
          <a:p>
            <a:r>
              <a:rPr lang="en-US" sz="2400" dirty="0" smtClean="0"/>
              <a:t>Need to Repeat</a:t>
            </a:r>
          </a:p>
          <a:p>
            <a:r>
              <a:rPr lang="en-US" sz="2400" dirty="0" smtClean="0"/>
              <a:t>Can’t count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time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1619794"/>
            <a:ext cx="4443984" cy="666206"/>
          </a:xfrm>
        </p:spPr>
        <p:txBody>
          <a:bodyPr/>
          <a:lstStyle/>
          <a:p>
            <a:r>
              <a:rPr lang="en-US" dirty="0" smtClean="0"/>
              <a:t>Economics Major - JR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2429691"/>
            <a:ext cx="4443984" cy="343770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C-/D in ECON320</a:t>
            </a:r>
          </a:p>
          <a:p>
            <a:r>
              <a:rPr lang="en-US" sz="2400" dirty="0" smtClean="0"/>
              <a:t>Not acceptable for Major</a:t>
            </a:r>
          </a:p>
          <a:p>
            <a:r>
              <a:rPr lang="en-US" sz="2400" dirty="0" smtClean="0"/>
              <a:t>Can’t count for Eligibility</a:t>
            </a:r>
          </a:p>
          <a:p>
            <a:r>
              <a:rPr lang="en-US" sz="2400" dirty="0" smtClean="0"/>
              <a:t>Need to Repeat </a:t>
            </a:r>
          </a:p>
          <a:p>
            <a:r>
              <a:rPr lang="en-US" sz="2400" dirty="0" smtClean="0"/>
              <a:t>Count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if C or better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4268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7240"/>
          </a:xfrm>
        </p:spPr>
        <p:txBody>
          <a:bodyPr/>
          <a:lstStyle/>
          <a:p>
            <a:pPr algn="r"/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711234"/>
            <a:ext cx="4443984" cy="629630"/>
          </a:xfrm>
        </p:spPr>
        <p:txBody>
          <a:bodyPr/>
          <a:lstStyle/>
          <a:p>
            <a:r>
              <a:rPr lang="en-US" dirty="0" smtClean="0"/>
              <a:t>Economics Major – FR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589059"/>
            <a:ext cx="4443984" cy="327834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C- in ECON 201</a:t>
            </a:r>
          </a:p>
          <a:p>
            <a:r>
              <a:rPr lang="en-US" sz="2400" dirty="0" smtClean="0"/>
              <a:t>OK for New Core+</a:t>
            </a:r>
          </a:p>
          <a:p>
            <a:r>
              <a:rPr lang="en-US" sz="2400" dirty="0" smtClean="0"/>
              <a:t>Count for Eligibility</a:t>
            </a:r>
          </a:p>
          <a:p>
            <a:r>
              <a:rPr lang="en-US" sz="2400" dirty="0" smtClean="0"/>
              <a:t>C needed for Major</a:t>
            </a:r>
          </a:p>
          <a:p>
            <a:r>
              <a:rPr lang="en-US" sz="2400" dirty="0" smtClean="0"/>
              <a:t>Need to Repeat</a:t>
            </a:r>
          </a:p>
          <a:p>
            <a:r>
              <a:rPr lang="en-US" sz="2400" dirty="0" smtClean="0"/>
              <a:t>Can’t Count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time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1711234"/>
            <a:ext cx="4443984" cy="629630"/>
          </a:xfrm>
        </p:spPr>
        <p:txBody>
          <a:bodyPr/>
          <a:lstStyle/>
          <a:p>
            <a:r>
              <a:rPr lang="en-US" dirty="0" smtClean="0"/>
              <a:t>Economics Major – FR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2589059"/>
            <a:ext cx="4443984" cy="327834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 in ECON201</a:t>
            </a:r>
          </a:p>
          <a:p>
            <a:r>
              <a:rPr lang="en-US" sz="2400" dirty="0" smtClean="0"/>
              <a:t>Not acceptable for New Core+</a:t>
            </a:r>
          </a:p>
          <a:p>
            <a:r>
              <a:rPr lang="en-US" sz="2400" dirty="0" smtClean="0"/>
              <a:t>Count for Eligibility</a:t>
            </a:r>
          </a:p>
          <a:p>
            <a:r>
              <a:rPr lang="en-US" sz="2400" dirty="0" smtClean="0"/>
              <a:t>C needed for Major</a:t>
            </a:r>
          </a:p>
          <a:p>
            <a:r>
              <a:rPr lang="en-US" sz="2400" dirty="0" smtClean="0"/>
              <a:t>Need to Repeat</a:t>
            </a:r>
          </a:p>
          <a:p>
            <a:r>
              <a:rPr lang="en-US" sz="2400" dirty="0" smtClean="0"/>
              <a:t>Can’t Count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time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6816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8680"/>
          </a:xfrm>
        </p:spPr>
        <p:txBody>
          <a:bodyPr/>
          <a:lstStyle/>
          <a:p>
            <a:pPr algn="r"/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554480"/>
            <a:ext cx="4443984" cy="786384"/>
          </a:xfrm>
        </p:spPr>
        <p:txBody>
          <a:bodyPr/>
          <a:lstStyle/>
          <a:p>
            <a:r>
              <a:rPr lang="en-US" dirty="0" smtClean="0"/>
              <a:t>PT/OT Major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560321"/>
            <a:ext cx="4443984" cy="330708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C+ in BIOL150</a:t>
            </a:r>
          </a:p>
          <a:p>
            <a:r>
              <a:rPr lang="en-US" sz="2400" dirty="0" smtClean="0"/>
              <a:t>C or better – Countable</a:t>
            </a:r>
          </a:p>
          <a:p>
            <a:r>
              <a:rPr lang="en-US" sz="2400" dirty="0" smtClean="0"/>
              <a:t>Advisor recommends repeat</a:t>
            </a:r>
          </a:p>
          <a:p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time can’t count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1554480"/>
            <a:ext cx="4443984" cy="786384"/>
          </a:xfrm>
        </p:spPr>
        <p:txBody>
          <a:bodyPr/>
          <a:lstStyle/>
          <a:p>
            <a:r>
              <a:rPr lang="en-US" dirty="0" err="1" smtClean="0"/>
              <a:t>Addl</a:t>
            </a:r>
            <a:r>
              <a:rPr lang="en-US" dirty="0" smtClean="0"/>
              <a:t> Eligibility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2560321"/>
            <a:ext cx="4443984" cy="330707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Missed Classes</a:t>
            </a:r>
          </a:p>
          <a:p>
            <a:r>
              <a:rPr lang="en-US" sz="2400" dirty="0" smtClean="0"/>
              <a:t>Class Excuses</a:t>
            </a:r>
          </a:p>
          <a:p>
            <a:r>
              <a:rPr lang="en-US" sz="2400" dirty="0" smtClean="0"/>
              <a:t>Starfish</a:t>
            </a:r>
          </a:p>
          <a:p>
            <a:r>
              <a:rPr lang="en-US" sz="2400" dirty="0" smtClean="0"/>
              <a:t>Contact Info</a:t>
            </a:r>
          </a:p>
          <a:p>
            <a:pPr lvl="1"/>
            <a:r>
              <a:rPr lang="en-US" sz="2400" i="0" dirty="0" smtClean="0"/>
              <a:t>Greg Gilbert</a:t>
            </a:r>
          </a:p>
          <a:p>
            <a:pPr lvl="1"/>
            <a:r>
              <a:rPr lang="en-US" sz="2400" i="0" dirty="0" smtClean="0"/>
              <a:t>Office:  x6788</a:t>
            </a:r>
          </a:p>
          <a:p>
            <a:pPr lvl="1"/>
            <a:r>
              <a:rPr lang="en-US" sz="2400" i="0" dirty="0" smtClean="0"/>
              <a:t>gilbert@Findlay.edu</a:t>
            </a:r>
            <a:endParaRPr lang="en-US" sz="2400" i="0" dirty="0"/>
          </a:p>
        </p:txBody>
      </p:sp>
    </p:spTree>
    <p:extLst>
      <p:ext uri="{BB962C8B-B14F-4D97-AF65-F5344CB8AC3E}">
        <p14:creationId xmlns:p14="http://schemas.microsoft.com/office/powerpoint/2010/main" val="75126468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81cbc62-9c94-4650-91c8-fbcdad032e96">65M42YJNURMD-181750148-7</_dlc_DocId>
    <_dlc_DocIdUrl xmlns="881cbc62-9c94-4650-91c8-fbcdad032e96">
      <Url>https://www.findlay.edu/offices/academic/center-teaching-excellence/_layouts/15/DocIdRedir.aspx?ID=65M42YJNURMD-181750148-7</Url>
      <Description>65M42YJNURMD-181750148-7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9513580A777148B8BBFC5DEB2F3C2B" ma:contentTypeVersion="2" ma:contentTypeDescription="Create a new document." ma:contentTypeScope="" ma:versionID="e4643ef6d436a45600404c6bba2d2d80">
  <xsd:schema xmlns:xsd="http://www.w3.org/2001/XMLSchema" xmlns:xs="http://www.w3.org/2001/XMLSchema" xmlns:p="http://schemas.microsoft.com/office/2006/metadata/properties" xmlns:ns2="881cbc62-9c94-4650-91c8-fbcdad032e96" targetNamespace="http://schemas.microsoft.com/office/2006/metadata/properties" ma:root="true" ma:fieldsID="f1051dfa0194e51f804a4a08af94aa3e" ns2:_="">
    <xsd:import namespace="881cbc62-9c94-4650-91c8-fbcdad032e9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cbc62-9c94-4650-91c8-fbcdad032e9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0E6C370-561C-42EA-9A56-52201331169A}"/>
</file>

<file path=customXml/itemProps2.xml><?xml version="1.0" encoding="utf-8"?>
<ds:datastoreItem xmlns:ds="http://schemas.openxmlformats.org/officeDocument/2006/customXml" ds:itemID="{19E859A9-F8D7-4712-9765-6BF72DC969E2}"/>
</file>

<file path=customXml/itemProps3.xml><?xml version="1.0" encoding="utf-8"?>
<ds:datastoreItem xmlns:ds="http://schemas.openxmlformats.org/officeDocument/2006/customXml" ds:itemID="{24C8B43F-C194-4C48-8F9B-847657578F21}"/>
</file>

<file path=customXml/itemProps4.xml><?xml version="1.0" encoding="utf-8"?>
<ds:datastoreItem xmlns:ds="http://schemas.openxmlformats.org/officeDocument/2006/customXml" ds:itemID="{9BC7937C-5F49-4EE4-A1AB-DE7B6D2094DE}"/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89</TotalTime>
  <Words>299</Words>
  <Application>Microsoft Office PowerPoint</Application>
  <PresentationFormat>Widescreen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Franklin Gothic Book</vt:lpstr>
      <vt:lpstr>Crop</vt:lpstr>
      <vt:lpstr>STUDENT-ATHLETE ADVISING</vt:lpstr>
      <vt:lpstr>GOOD ACADEMIC STANDING </vt:lpstr>
      <vt:lpstr>PROGRESS TOWARDS DEGREE</vt:lpstr>
      <vt:lpstr>EXAMPLES</vt:lpstr>
      <vt:lpstr>EXAMPLES</vt:lpstr>
      <vt:lpstr>EXAMPLES</vt:lpstr>
    </vt:vector>
  </TitlesOfParts>
  <Company>The University of Findlay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Gilbert</dc:creator>
  <cp:lastModifiedBy>Gregory Gilbert</cp:lastModifiedBy>
  <cp:revision>19</cp:revision>
  <cp:lastPrinted>2017-08-16T13:47:42Z</cp:lastPrinted>
  <dcterms:created xsi:type="dcterms:W3CDTF">2017-08-16T12:33:47Z</dcterms:created>
  <dcterms:modified xsi:type="dcterms:W3CDTF">2017-08-16T14:03:00Z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0x010100019513580A777148B8BBFC5DEB2F3C2B</vt:lpwstr>
  </property>
  <property fmtid="{D5CDD505-2E9C-101B-9397-08002B2CF9AE}" pid="3" name="_dlc_DocIdItemGuid">
    <vt:lpwstr>284a9449-4179-40db-8dd8-53d86d0a292b</vt:lpwstr>
  </property>
</Properties>
</file>