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8"/>
    <a:srgbClr val="FF8200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0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0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3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en-US" sz="6000" dirty="0">
              <a:solidFill>
                <a:srgbClr val="FF82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1559"/>
            <a:ext cx="6858000" cy="124182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3D8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Slide Title</a:t>
            </a:r>
            <a:endParaRPr lang="en-US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857"/>
            <a:ext cx="7886700" cy="30780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65M42YJNURMD-241562491-11</_dlc_DocId>
    <_dlc_DocIdUrl xmlns="881cbc62-9c94-4650-91c8-fbcdad032e96">
      <Url>https://www.findlay.edu/offices/marketing-communication/_layouts/15/DocIdRedir.aspx?ID=65M42YJNURMD-241562491-11</Url>
      <Description>65M42YJNURMD-241562491-11</Description>
    </_dlc_DocIdUrl>
    <_dlc_DocIdPersistId xmlns="881cbc62-9c94-4650-91c8-fbcdad032e96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343690-1F13-4D6D-BB50-49571C5CE024}"/>
</file>

<file path=customXml/itemProps2.xml><?xml version="1.0" encoding="utf-8"?>
<ds:datastoreItem xmlns:ds="http://schemas.openxmlformats.org/officeDocument/2006/customXml" ds:itemID="{6DE840C9-5B92-46AB-921A-A3B325999C47}"/>
</file>

<file path=customXml/itemProps3.xml><?xml version="1.0" encoding="utf-8"?>
<ds:datastoreItem xmlns:ds="http://schemas.openxmlformats.org/officeDocument/2006/customXml" ds:itemID="{7D2113FA-C4E2-42F9-8CFD-B744779B8A1B}"/>
</file>

<file path=customXml/itemProps4.xml><?xml version="1.0" encoding="utf-8"?>
<ds:datastoreItem xmlns:ds="http://schemas.openxmlformats.org/officeDocument/2006/customXml" ds:itemID="{C2B4A0C6-6EE2-4D78-9A99-55E51CD28B6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</Words>
  <Application>Microsoft Macintosh PowerPoint</Application>
  <PresentationFormat>On-screen Show (16:10)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Kevin Collert</cp:lastModifiedBy>
  <cp:revision>10</cp:revision>
  <dcterms:created xsi:type="dcterms:W3CDTF">2016-02-10T20:28:14Z</dcterms:created>
  <dcterms:modified xsi:type="dcterms:W3CDTF">2016-05-20T13:52:07Z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2444327b-90cf-4d4a-8e85-4e2935f1cc20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