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02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03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05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07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09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10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212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814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D8"/>
    <a:srgbClr val="FF8200"/>
    <a:srgbClr val="FF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4674"/>
  </p:normalViewPr>
  <p:slideViewPr>
    <p:cSldViewPr snapToGrid="0" snapToObjects="1">
      <p:cViewPr varScale="1">
        <p:scale>
          <a:sx n="139" d="100"/>
          <a:sy n="139" d="100"/>
        </p:scale>
        <p:origin x="17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2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5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0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9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4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7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0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9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" charset="0"/>
                <a:ea typeface="Arial" charset="0"/>
                <a:cs typeface="Arial" charset="0"/>
              </a:rPr>
              <a:t>Title</a:t>
            </a:r>
            <a:endParaRPr lang="en-US" sz="6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91559"/>
            <a:ext cx="6858000" cy="124182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5953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8200"/>
                </a:solidFill>
              </a:rPr>
              <a:t>Slide Title</a:t>
            </a:r>
            <a:endParaRPr lang="en-US" sz="4400" dirty="0">
              <a:solidFill>
                <a:srgbClr val="FF82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7385"/>
            <a:ext cx="7811966" cy="313578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4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881cbc62-9c94-4650-91c8-fbcdad032e96">65M42YJNURMD-241562491-14</_dlc_DocId>
    <_dlc_DocIdUrl xmlns="881cbc62-9c94-4650-91c8-fbcdad032e96">
      <Url>https://www.findlay.edu/offices/marketing-communication/_layouts/15/DocIdRedir.aspx?ID=65M42YJNURMD-241562491-14</Url>
      <Description>65M42YJNURMD-241562491-14</Description>
    </_dlc_DocIdUrl>
    <_dlc_DocIdPersistId xmlns="881cbc62-9c94-4650-91c8-fbcdad032e96">false</_dlc_DocIdPersist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6E503ACCA46442BFF61DFBA1C6F8EC" ma:contentTypeVersion="5" ma:contentTypeDescription="Create a new document." ma:contentTypeScope="" ma:versionID="3166e219251c1128606b532e38cb2061">
  <xsd:schema xmlns:xsd="http://www.w3.org/2001/XMLSchema" xmlns:xs="http://www.w3.org/2001/XMLSchema" xmlns:p="http://schemas.microsoft.com/office/2006/metadata/properties" xmlns:ns1="http://schemas.microsoft.com/sharepoint/v3" xmlns:ns2="881cbc62-9c94-4650-91c8-fbcdad032e96" targetNamespace="http://schemas.microsoft.com/office/2006/metadata/properties" ma:root="true" ma:fieldsID="f114224510ac45b4fd4df78dc3c11c2b" ns1:_="" ns2:_="">
    <xsd:import namespace="http://schemas.microsoft.com/sharepoint/v3"/>
    <xsd:import namespace="881cbc62-9c94-4650-91c8-fbcdad032e9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cbc62-9c94-4650-91c8-fbcdad032e96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8AD7E6-210C-4EE6-B15F-03D624FEFF97}"/>
</file>

<file path=customXml/itemProps2.xml><?xml version="1.0" encoding="utf-8"?>
<ds:datastoreItem xmlns:ds="http://schemas.openxmlformats.org/officeDocument/2006/customXml" ds:itemID="{71FE2752-BFBB-4ADB-901E-2ACB4DE91A69}"/>
</file>

<file path=customXml/itemProps3.xml><?xml version="1.0" encoding="utf-8"?>
<ds:datastoreItem xmlns:ds="http://schemas.openxmlformats.org/officeDocument/2006/customXml" ds:itemID="{B0D1E936-393E-46F4-9656-7D8053A6E782}"/>
</file>

<file path=customXml/itemProps4.xml><?xml version="1.0" encoding="utf-8"?>
<ds:datastoreItem xmlns:ds="http://schemas.openxmlformats.org/officeDocument/2006/customXml" ds:itemID="{A2A414E3-D6AE-44EA-8E40-F6CE9CEE019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4</Words>
  <Application>Microsoft Macintosh PowerPoint</Application>
  <PresentationFormat>On-screen Show (16:10)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Kevin Collert</dc:creator>
  <cp:lastModifiedBy>Kevin Collert</cp:lastModifiedBy>
  <cp:revision>9</cp:revision>
  <dcterms:created xsi:type="dcterms:W3CDTF">2016-02-10T20:28:14Z</dcterms:created>
  <dcterms:modified xsi:type="dcterms:W3CDTF">2016-05-20T13:43:23Z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0x0101008F6E503ACCA46442BFF61DFBA1C6F8EC</vt:lpwstr>
  </property>
  <property fmtid="{D5CDD505-2E9C-101B-9397-08002B2CF9AE}" pid="3" name="_dlc_DocIdItemGuid">
    <vt:lpwstr>05c14690-2af2-4d88-b3f3-dc7bc477567f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